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7"/>
  </p:notesMasterIdLst>
  <p:handoutMasterIdLst>
    <p:handoutMasterId r:id="rId18"/>
  </p:handoutMasterIdLst>
  <p:sldIdLst>
    <p:sldId id="1595" r:id="rId6"/>
    <p:sldId id="1570" r:id="rId7"/>
    <p:sldId id="1596" r:id="rId8"/>
    <p:sldId id="1601" r:id="rId9"/>
    <p:sldId id="1602" r:id="rId10"/>
    <p:sldId id="1603" r:id="rId11"/>
    <p:sldId id="1604" r:id="rId12"/>
    <p:sldId id="1605" r:id="rId13"/>
    <p:sldId id="1597" r:id="rId14"/>
    <p:sldId id="1592" r:id="rId15"/>
    <p:sldId id="1591"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90" d="100"/>
          <a:sy n="90" d="100"/>
        </p:scale>
        <p:origin x="752" y="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baseline="0" dirty="0"/>
            <a:t>Servicio principal de portales, colaboración y gestión documental en Office 365</a:t>
          </a:r>
          <a:endParaRPr lang="es-ES" dirty="0"/>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dirty="0"/>
            <a:t>Accesible vía REST, librerías CSOM para C# y JSOM para JavaScript</a:t>
          </a:r>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1E548F7D-1CAC-4CCE-BB1D-ED46CFEE9121}">
      <dgm:prSet phldrT="[Texto]"/>
      <dgm:spPr/>
      <dgm:t>
        <a:bodyPr/>
        <a:lstStyle/>
        <a:p>
          <a:r>
            <a:rPr lang="es-ES" dirty="0"/>
            <a:t>Incluido en todas la suscripciones principales de Office 365</a:t>
          </a:r>
        </a:p>
      </dgm:t>
    </dgm:pt>
    <dgm:pt modelId="{56261339-7CE2-45FB-8EE0-0AE4F2C6DE6F}" type="parTrans" cxnId="{2F6F1074-292D-4682-83EC-59B8B30B12D3}">
      <dgm:prSet/>
      <dgm:spPr/>
      <dgm:t>
        <a:bodyPr/>
        <a:lstStyle/>
        <a:p>
          <a:endParaRPr lang="es-ES"/>
        </a:p>
      </dgm:t>
    </dgm:pt>
    <dgm:pt modelId="{4A2A72C2-1D7A-45FA-9058-38D5193F67E8}" type="sibTrans" cxnId="{2F6F1074-292D-4682-83EC-59B8B30B12D3}">
      <dgm:prSet/>
      <dgm:spPr/>
      <dgm:t>
        <a:bodyPr/>
        <a:lstStyle/>
        <a:p>
          <a:endParaRPr lang="es-ES"/>
        </a:p>
      </dgm:t>
    </dgm:pt>
    <dgm:pt modelId="{0E4D36A0-A9B8-4EF6-B2CD-3EE06295A976}">
      <dgm:prSet phldrT="[Texto]"/>
      <dgm:spPr/>
      <dgm:t>
        <a:bodyPr/>
        <a:lstStyle/>
        <a:p>
          <a:r>
            <a:rPr lang="es-ES" dirty="0"/>
            <a:t>Organización jerárquica de colecciones de sitios, sitios, bibliotecas/listas e </a:t>
          </a:r>
          <a:r>
            <a:rPr lang="es-ES" dirty="0" err="1"/>
            <a:t>items</a:t>
          </a:r>
          <a:endParaRPr lang="es-ES" dirty="0"/>
        </a:p>
      </dgm:t>
    </dgm:pt>
    <dgm:pt modelId="{AE7A49D2-A42B-4D9E-A032-17FFC885EED5}" type="parTrans" cxnId="{682B88AE-073B-4301-ACD3-21C71AFBC419}">
      <dgm:prSet/>
      <dgm:spPr/>
      <dgm:t>
        <a:bodyPr/>
        <a:lstStyle/>
        <a:p>
          <a:endParaRPr lang="es-ES"/>
        </a:p>
      </dgm:t>
    </dgm:pt>
    <dgm:pt modelId="{64E78835-2EF3-4E6D-BC3B-C879AADFA433}" type="sibTrans" cxnId="{682B88AE-073B-4301-ACD3-21C71AFBC419}">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4">
        <dgm:presLayoutVars>
          <dgm:chMax val="0"/>
          <dgm:bulletEnabled val="1"/>
        </dgm:presLayoutVars>
      </dgm:prSet>
      <dgm:spPr/>
    </dgm:pt>
    <dgm:pt modelId="{606395C9-237F-4C42-9545-D2DC000B02A7}" type="pres">
      <dgm:prSet presAssocID="{4954643C-116A-4EC5-85F5-D607F99A5792}" presName="spacer" presStyleCnt="0"/>
      <dgm:spPr/>
    </dgm:pt>
    <dgm:pt modelId="{A5F3C27A-B1AD-4C29-82E5-52CE51172DD8}" type="pres">
      <dgm:prSet presAssocID="{0E4D36A0-A9B8-4EF6-B2CD-3EE06295A976}" presName="parentText" presStyleLbl="node1" presStyleIdx="1" presStyleCnt="4">
        <dgm:presLayoutVars>
          <dgm:chMax val="0"/>
          <dgm:bulletEnabled val="1"/>
        </dgm:presLayoutVars>
      </dgm:prSet>
      <dgm:spPr/>
    </dgm:pt>
    <dgm:pt modelId="{6F9FC292-411B-424A-8B36-2F6AEF54E2EC}" type="pres">
      <dgm:prSet presAssocID="{64E78835-2EF3-4E6D-BC3B-C879AADFA433}" presName="spacer" presStyleCnt="0"/>
      <dgm:spPr/>
    </dgm:pt>
    <dgm:pt modelId="{E2F8B0B6-327A-46D6-9462-DECE951D4D8C}" type="pres">
      <dgm:prSet presAssocID="{AB159591-1309-4FAD-A559-060ACE375FC7}" presName="parentText" presStyleLbl="node1" presStyleIdx="2" presStyleCnt="4">
        <dgm:presLayoutVars>
          <dgm:chMax val="0"/>
          <dgm:bulletEnabled val="1"/>
        </dgm:presLayoutVars>
      </dgm:prSet>
      <dgm:spPr/>
    </dgm:pt>
    <dgm:pt modelId="{A17244BC-E3AE-4C1A-9E9C-58FAEF6C61F2}" type="pres">
      <dgm:prSet presAssocID="{B9930D4C-8710-4CA2-87EE-BB1A6F249864}" presName="spacer" presStyleCnt="0"/>
      <dgm:spPr/>
    </dgm:pt>
    <dgm:pt modelId="{FF31B767-A8E0-4FD1-B045-20AAEB494CA6}" type="pres">
      <dgm:prSet presAssocID="{1E548F7D-1CAC-4CCE-BB1D-ED46CFEE9121}" presName="parentText" presStyleLbl="node1" presStyleIdx="3" presStyleCnt="4">
        <dgm:presLayoutVars>
          <dgm:chMax val="0"/>
          <dgm:bulletEnabled val="1"/>
        </dgm:presLayoutVars>
      </dgm:prSet>
      <dgm:spPr/>
    </dgm:pt>
  </dgm:ptLst>
  <dgm:cxnLst>
    <dgm:cxn modelId="{3E94D910-DAAD-4068-BB53-41A04D5C761F}" type="presOf" srcId="{F704CB23-4A1C-43A5-ADCB-0210698329BB}" destId="{6FDC8816-A069-448D-B9E6-9F0E568F617C}" srcOrd="0" destOrd="0" presId="urn:microsoft.com/office/officeart/2005/8/layout/vList2"/>
    <dgm:cxn modelId="{32734E53-582D-4661-83B3-E88083CAF16C}" type="presOf" srcId="{1E548F7D-1CAC-4CCE-BB1D-ED46CFEE9121}" destId="{FF31B767-A8E0-4FD1-B045-20AAEB494CA6}" srcOrd="0" destOrd="0" presId="urn:microsoft.com/office/officeart/2005/8/layout/vList2"/>
    <dgm:cxn modelId="{2F6F1074-292D-4682-83EC-59B8B30B12D3}" srcId="{30CA79F7-A9CF-4E86-BA43-F0D45CA76715}" destId="{1E548F7D-1CAC-4CCE-BB1D-ED46CFEE9121}" srcOrd="3" destOrd="0" parTransId="{56261339-7CE2-45FB-8EE0-0AE4F2C6DE6F}" sibTransId="{4A2A72C2-1D7A-45FA-9058-38D5193F67E8}"/>
    <dgm:cxn modelId="{682B88AE-073B-4301-ACD3-21C71AFBC419}" srcId="{30CA79F7-A9CF-4E86-BA43-F0D45CA76715}" destId="{0E4D36A0-A9B8-4EF6-B2CD-3EE06295A976}" srcOrd="1" destOrd="0" parTransId="{AE7A49D2-A42B-4D9E-A032-17FFC885EED5}" sibTransId="{64E78835-2EF3-4E6D-BC3B-C879AADFA433}"/>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BAC44BE9-0B24-4682-800A-C8081672FCA1}" type="presOf" srcId="{AB159591-1309-4FAD-A559-060ACE375FC7}" destId="{E2F8B0B6-327A-46D6-9462-DECE951D4D8C}" srcOrd="0" destOrd="0" presId="urn:microsoft.com/office/officeart/2005/8/layout/vList2"/>
    <dgm:cxn modelId="{AEC773ED-EB03-4EA4-8C3D-9B291DEC2425}" srcId="{30CA79F7-A9CF-4E86-BA43-F0D45CA76715}" destId="{AB159591-1309-4FAD-A559-060ACE375FC7}" srcOrd="2" destOrd="0" parTransId="{5CCDCE2A-EF59-4D57-ADA9-E163DEAABD1C}" sibTransId="{B9930D4C-8710-4CA2-87EE-BB1A6F249864}"/>
    <dgm:cxn modelId="{58D264FD-1811-4BC8-B685-8651100ABF9E}" type="presOf" srcId="{0E4D36A0-A9B8-4EF6-B2CD-3EE06295A976}" destId="{A5F3C27A-B1AD-4C29-82E5-52CE51172DD8}" srcOrd="0" destOrd="0" presId="urn:microsoft.com/office/officeart/2005/8/layout/vList2"/>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D7F8B852-1931-4237-A138-961585058703}" type="presParOf" srcId="{88D471DB-82E0-42CC-B490-6B4AC4031795}" destId="{A5F3C27A-B1AD-4C29-82E5-52CE51172DD8}" srcOrd="2" destOrd="0" presId="urn:microsoft.com/office/officeart/2005/8/layout/vList2"/>
    <dgm:cxn modelId="{D381ABD4-4D75-46F7-86E1-354E193BD567}" type="presParOf" srcId="{88D471DB-82E0-42CC-B490-6B4AC4031795}" destId="{6F9FC292-411B-424A-8B36-2F6AEF54E2EC}" srcOrd="3" destOrd="0" presId="urn:microsoft.com/office/officeart/2005/8/layout/vList2"/>
    <dgm:cxn modelId="{570F9863-BB05-460F-9CB4-F016CB7DC1CA}" type="presParOf" srcId="{88D471DB-82E0-42CC-B490-6B4AC4031795}" destId="{E2F8B0B6-327A-46D6-9462-DECE951D4D8C}" srcOrd="4" destOrd="0" presId="urn:microsoft.com/office/officeart/2005/8/layout/vList2"/>
    <dgm:cxn modelId="{4F27FF22-E90D-4215-8903-C8663A201164}" type="presParOf" srcId="{88D471DB-82E0-42CC-B490-6B4AC4031795}" destId="{A17244BC-E3AE-4C1A-9E9C-58FAEF6C61F2}" srcOrd="5" destOrd="0" presId="urn:microsoft.com/office/officeart/2005/8/layout/vList2"/>
    <dgm:cxn modelId="{1A4EBADE-FF01-409A-BF04-39CF591EE4D8}" type="presParOf" srcId="{88D471DB-82E0-42CC-B490-6B4AC4031795}" destId="{FF31B767-A8E0-4FD1-B045-20AAEB494CA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dirty="0">
              <a:latin typeface="+mn-lt"/>
            </a:rPr>
            <a:t>Directorio de identidades utilizado por Office 365 y Azure</a:t>
          </a:r>
          <a:endParaRPr lang="es-ES" dirty="0"/>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dirty="0"/>
            <a:t>Federación de identidades y autenticación </a:t>
          </a:r>
          <a:r>
            <a:rPr lang="es-ES" dirty="0" err="1"/>
            <a:t>multi-factor</a:t>
          </a:r>
          <a:endParaRPr lang="es-ES" dirty="0"/>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B2B93DFE-8E47-4377-96D3-C1D2EFAF375A}">
      <dgm:prSet/>
      <dgm:spPr/>
      <dgm:t>
        <a:bodyPr/>
        <a:lstStyle/>
        <a:p>
          <a:r>
            <a:rPr lang="es-ES" dirty="0">
              <a:latin typeface="+mn-lt"/>
            </a:rPr>
            <a:t>Para usuarios, aplicaciones y servicios</a:t>
          </a:r>
        </a:p>
      </dgm:t>
    </dgm:pt>
    <dgm:pt modelId="{7F3AB176-D902-4F0B-91EC-E4E2E0681AF4}" type="parTrans" cxnId="{4B2C2E91-C30D-45C1-BEA2-7F10DB63C8E6}">
      <dgm:prSet/>
      <dgm:spPr/>
      <dgm:t>
        <a:bodyPr/>
        <a:lstStyle/>
        <a:p>
          <a:endParaRPr lang="es-ES"/>
        </a:p>
      </dgm:t>
    </dgm:pt>
    <dgm:pt modelId="{221C87D7-2988-4FDB-9AB4-DDB1541827B1}" type="sibTrans" cxnId="{4B2C2E91-C30D-45C1-BEA2-7F10DB63C8E6}">
      <dgm:prSet/>
      <dgm:spPr/>
      <dgm:t>
        <a:bodyPr/>
        <a:lstStyle/>
        <a:p>
          <a:endParaRPr lang="es-ES"/>
        </a:p>
      </dgm:t>
    </dgm:pt>
    <dgm:pt modelId="{05A8C071-0381-46DB-B6C2-84A2F722BAD4}">
      <dgm:prSet/>
      <dgm:spPr/>
      <dgm:t>
        <a:bodyPr/>
        <a:lstStyle/>
        <a:p>
          <a:r>
            <a:rPr lang="es-ES" dirty="0">
              <a:latin typeface="+mn-lt"/>
            </a:rPr>
            <a:t>Provisionado con cualquier </a:t>
          </a:r>
          <a:r>
            <a:rPr lang="es-ES" dirty="0" err="1">
              <a:latin typeface="+mn-lt"/>
            </a:rPr>
            <a:t>tenant</a:t>
          </a:r>
          <a:r>
            <a:rPr lang="es-ES" dirty="0">
              <a:latin typeface="+mn-lt"/>
            </a:rPr>
            <a:t> de Office 365</a:t>
          </a:r>
        </a:p>
      </dgm:t>
    </dgm:pt>
    <dgm:pt modelId="{60BA75C8-5422-4D5B-B4B7-676005078579}" type="parTrans" cxnId="{3EA968F0-FCF3-4830-954D-A42B8CB2C1B6}">
      <dgm:prSet/>
      <dgm:spPr/>
      <dgm:t>
        <a:bodyPr/>
        <a:lstStyle/>
        <a:p>
          <a:endParaRPr lang="es-ES"/>
        </a:p>
      </dgm:t>
    </dgm:pt>
    <dgm:pt modelId="{452F12C9-6EF7-455F-9284-186D9CF374C4}" type="sibTrans" cxnId="{3EA968F0-FCF3-4830-954D-A42B8CB2C1B6}">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4">
        <dgm:presLayoutVars>
          <dgm:chMax val="0"/>
          <dgm:bulletEnabled val="1"/>
        </dgm:presLayoutVars>
      </dgm:prSet>
      <dgm:spPr/>
    </dgm:pt>
    <dgm:pt modelId="{606395C9-237F-4C42-9545-D2DC000B02A7}" type="pres">
      <dgm:prSet presAssocID="{4954643C-116A-4EC5-85F5-D607F99A5792}" presName="spacer" presStyleCnt="0"/>
      <dgm:spPr/>
    </dgm:pt>
    <dgm:pt modelId="{9ACB8805-49D5-4F23-97F0-382FF5D4F805}" type="pres">
      <dgm:prSet presAssocID="{B2B93DFE-8E47-4377-96D3-C1D2EFAF375A}" presName="parentText" presStyleLbl="node1" presStyleIdx="1" presStyleCnt="4">
        <dgm:presLayoutVars>
          <dgm:chMax val="0"/>
          <dgm:bulletEnabled val="1"/>
        </dgm:presLayoutVars>
      </dgm:prSet>
      <dgm:spPr/>
    </dgm:pt>
    <dgm:pt modelId="{449CF4A8-24E5-4079-8B56-C2E672130328}" type="pres">
      <dgm:prSet presAssocID="{221C87D7-2988-4FDB-9AB4-DDB1541827B1}" presName="spacer" presStyleCnt="0"/>
      <dgm:spPr/>
    </dgm:pt>
    <dgm:pt modelId="{D440BA45-EC50-44F1-BB8D-3E33B1BF8C89}" type="pres">
      <dgm:prSet presAssocID="{05A8C071-0381-46DB-B6C2-84A2F722BAD4}" presName="parentText" presStyleLbl="node1" presStyleIdx="2" presStyleCnt="4">
        <dgm:presLayoutVars>
          <dgm:chMax val="0"/>
          <dgm:bulletEnabled val="1"/>
        </dgm:presLayoutVars>
      </dgm:prSet>
      <dgm:spPr/>
    </dgm:pt>
    <dgm:pt modelId="{F9E0EAD4-27A8-483F-A3C2-34F606F74E7D}" type="pres">
      <dgm:prSet presAssocID="{452F12C9-6EF7-455F-9284-186D9CF374C4}" presName="spacer" presStyleCnt="0"/>
      <dgm:spPr/>
    </dgm:pt>
    <dgm:pt modelId="{E2F8B0B6-327A-46D6-9462-DECE951D4D8C}" type="pres">
      <dgm:prSet presAssocID="{AB159591-1309-4FAD-A559-060ACE375FC7}" presName="parentText" presStyleLbl="node1" presStyleIdx="3" presStyleCnt="4">
        <dgm:presLayoutVars>
          <dgm:chMax val="0"/>
          <dgm:bulletEnabled val="1"/>
        </dgm:presLayoutVars>
      </dgm:prSet>
      <dgm:spPr/>
    </dgm:pt>
  </dgm:ptLst>
  <dgm:cxnLst>
    <dgm:cxn modelId="{E9CB0204-994B-4390-A77F-6EBA2207D5FB}" type="presOf" srcId="{B2B93DFE-8E47-4377-96D3-C1D2EFAF375A}" destId="{9ACB8805-49D5-4F23-97F0-382FF5D4F805}" srcOrd="0" destOrd="0" presId="urn:microsoft.com/office/officeart/2005/8/layout/vList2"/>
    <dgm:cxn modelId="{3E94D910-DAAD-4068-BB53-41A04D5C761F}" type="presOf" srcId="{F704CB23-4A1C-43A5-ADCB-0210698329BB}" destId="{6FDC8816-A069-448D-B9E6-9F0E568F617C}" srcOrd="0" destOrd="0" presId="urn:microsoft.com/office/officeart/2005/8/layout/vList2"/>
    <dgm:cxn modelId="{4B2C2E91-C30D-45C1-BEA2-7F10DB63C8E6}" srcId="{30CA79F7-A9CF-4E86-BA43-F0D45CA76715}" destId="{B2B93DFE-8E47-4377-96D3-C1D2EFAF375A}" srcOrd="1" destOrd="0" parTransId="{7F3AB176-D902-4F0B-91EC-E4E2E0681AF4}" sibTransId="{221C87D7-2988-4FDB-9AB4-DDB1541827B1}"/>
    <dgm:cxn modelId="{3B1EDC9F-11A8-4781-AE72-48F548528DB3}" type="presOf" srcId="{05A8C071-0381-46DB-B6C2-84A2F722BAD4}" destId="{D440BA45-EC50-44F1-BB8D-3E33B1BF8C89}" srcOrd="0" destOrd="0" presId="urn:microsoft.com/office/officeart/2005/8/layout/vList2"/>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BAC44BE9-0B24-4682-800A-C8081672FCA1}" type="presOf" srcId="{AB159591-1309-4FAD-A559-060ACE375FC7}" destId="{E2F8B0B6-327A-46D6-9462-DECE951D4D8C}" srcOrd="0" destOrd="0" presId="urn:microsoft.com/office/officeart/2005/8/layout/vList2"/>
    <dgm:cxn modelId="{AEC773ED-EB03-4EA4-8C3D-9B291DEC2425}" srcId="{30CA79F7-A9CF-4E86-BA43-F0D45CA76715}" destId="{AB159591-1309-4FAD-A559-060ACE375FC7}" srcOrd="3" destOrd="0" parTransId="{5CCDCE2A-EF59-4D57-ADA9-E163DEAABD1C}" sibTransId="{B9930D4C-8710-4CA2-87EE-BB1A6F249864}"/>
    <dgm:cxn modelId="{3EA968F0-FCF3-4830-954D-A42B8CB2C1B6}" srcId="{30CA79F7-A9CF-4E86-BA43-F0D45CA76715}" destId="{05A8C071-0381-46DB-B6C2-84A2F722BAD4}" srcOrd="2" destOrd="0" parTransId="{60BA75C8-5422-4D5B-B4B7-676005078579}" sibTransId="{452F12C9-6EF7-455F-9284-186D9CF374C4}"/>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5965C2F7-D959-48AD-95A0-434B9727EBF6}" type="presParOf" srcId="{88D471DB-82E0-42CC-B490-6B4AC4031795}" destId="{9ACB8805-49D5-4F23-97F0-382FF5D4F805}" srcOrd="2" destOrd="0" presId="urn:microsoft.com/office/officeart/2005/8/layout/vList2"/>
    <dgm:cxn modelId="{D3444568-ADAB-48CF-9687-0AF1472CE018}" type="presParOf" srcId="{88D471DB-82E0-42CC-B490-6B4AC4031795}" destId="{449CF4A8-24E5-4079-8B56-C2E672130328}" srcOrd="3" destOrd="0" presId="urn:microsoft.com/office/officeart/2005/8/layout/vList2"/>
    <dgm:cxn modelId="{D569687E-23BE-40B3-A1E6-949C9D2B740D}" type="presParOf" srcId="{88D471DB-82E0-42CC-B490-6B4AC4031795}" destId="{D440BA45-EC50-44F1-BB8D-3E33B1BF8C89}" srcOrd="4" destOrd="0" presId="urn:microsoft.com/office/officeart/2005/8/layout/vList2"/>
    <dgm:cxn modelId="{05717FE9-50BE-4D6B-AD18-26ACA659A3EB}" type="presParOf" srcId="{88D471DB-82E0-42CC-B490-6B4AC4031795}" destId="{F9E0EAD4-27A8-483F-A3C2-34F606F74E7D}" srcOrd="5" destOrd="0" presId="urn:microsoft.com/office/officeart/2005/8/layout/vList2"/>
    <dgm:cxn modelId="{570F9863-BB05-460F-9CB4-F016CB7DC1CA}" type="presParOf" srcId="{88D471DB-82E0-42CC-B490-6B4AC4031795}" destId="{E2F8B0B6-327A-46D6-9462-DECE951D4D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dirty="0"/>
            <a:t>Diseñar flujos de trabajo y procesos empresariales</a:t>
          </a:r>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b="1" dirty="0"/>
            <a:t>1€</a:t>
          </a:r>
          <a:r>
            <a:rPr lang="es-ES" dirty="0"/>
            <a:t>/mes para ejecutar un flujo sencillo cada 5 minutos</a:t>
          </a:r>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B2B93DFE-8E47-4377-96D3-C1D2EFAF375A}">
      <dgm:prSet/>
      <dgm:spPr/>
      <dgm:t>
        <a:bodyPr/>
        <a:lstStyle/>
        <a:p>
          <a:r>
            <a:rPr lang="es-ES" dirty="0">
              <a:latin typeface="+mn-lt"/>
            </a:rPr>
            <a:t>Mas de 200 conectores de integración</a:t>
          </a:r>
        </a:p>
      </dgm:t>
    </dgm:pt>
    <dgm:pt modelId="{7F3AB176-D902-4F0B-91EC-E4E2E0681AF4}" type="parTrans" cxnId="{4B2C2E91-C30D-45C1-BEA2-7F10DB63C8E6}">
      <dgm:prSet/>
      <dgm:spPr/>
      <dgm:t>
        <a:bodyPr/>
        <a:lstStyle/>
        <a:p>
          <a:endParaRPr lang="es-ES"/>
        </a:p>
      </dgm:t>
    </dgm:pt>
    <dgm:pt modelId="{221C87D7-2988-4FDB-9AB4-DDB1541827B1}" type="sibTrans" cxnId="{4B2C2E91-C30D-45C1-BEA2-7F10DB63C8E6}">
      <dgm:prSet/>
      <dgm:spPr/>
      <dgm:t>
        <a:bodyPr/>
        <a:lstStyle/>
        <a:p>
          <a:endParaRPr lang="es-ES"/>
        </a:p>
      </dgm:t>
    </dgm:pt>
    <dgm:pt modelId="{05A8C071-0381-46DB-B6C2-84A2F722BAD4}">
      <dgm:prSet/>
      <dgm:spPr/>
      <dgm:t>
        <a:bodyPr/>
        <a:lstStyle/>
        <a:p>
          <a:r>
            <a:rPr lang="es-ES" dirty="0">
              <a:latin typeface="+mn-lt"/>
            </a:rPr>
            <a:t>Diseñador visual con código en JSON</a:t>
          </a:r>
        </a:p>
      </dgm:t>
    </dgm:pt>
    <dgm:pt modelId="{60BA75C8-5422-4D5B-B4B7-676005078579}" type="parTrans" cxnId="{3EA968F0-FCF3-4830-954D-A42B8CB2C1B6}">
      <dgm:prSet/>
      <dgm:spPr/>
      <dgm:t>
        <a:bodyPr/>
        <a:lstStyle/>
        <a:p>
          <a:endParaRPr lang="es-ES"/>
        </a:p>
      </dgm:t>
    </dgm:pt>
    <dgm:pt modelId="{452F12C9-6EF7-455F-9284-186D9CF374C4}" type="sibTrans" cxnId="{3EA968F0-FCF3-4830-954D-A42B8CB2C1B6}">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4">
        <dgm:presLayoutVars>
          <dgm:chMax val="0"/>
          <dgm:bulletEnabled val="1"/>
        </dgm:presLayoutVars>
      </dgm:prSet>
      <dgm:spPr/>
    </dgm:pt>
    <dgm:pt modelId="{606395C9-237F-4C42-9545-D2DC000B02A7}" type="pres">
      <dgm:prSet presAssocID="{4954643C-116A-4EC5-85F5-D607F99A5792}" presName="spacer" presStyleCnt="0"/>
      <dgm:spPr/>
    </dgm:pt>
    <dgm:pt modelId="{9ACB8805-49D5-4F23-97F0-382FF5D4F805}" type="pres">
      <dgm:prSet presAssocID="{B2B93DFE-8E47-4377-96D3-C1D2EFAF375A}" presName="parentText" presStyleLbl="node1" presStyleIdx="1" presStyleCnt="4">
        <dgm:presLayoutVars>
          <dgm:chMax val="0"/>
          <dgm:bulletEnabled val="1"/>
        </dgm:presLayoutVars>
      </dgm:prSet>
      <dgm:spPr/>
    </dgm:pt>
    <dgm:pt modelId="{449CF4A8-24E5-4079-8B56-C2E672130328}" type="pres">
      <dgm:prSet presAssocID="{221C87D7-2988-4FDB-9AB4-DDB1541827B1}" presName="spacer" presStyleCnt="0"/>
      <dgm:spPr/>
    </dgm:pt>
    <dgm:pt modelId="{D440BA45-EC50-44F1-BB8D-3E33B1BF8C89}" type="pres">
      <dgm:prSet presAssocID="{05A8C071-0381-46DB-B6C2-84A2F722BAD4}" presName="parentText" presStyleLbl="node1" presStyleIdx="2" presStyleCnt="4">
        <dgm:presLayoutVars>
          <dgm:chMax val="0"/>
          <dgm:bulletEnabled val="1"/>
        </dgm:presLayoutVars>
      </dgm:prSet>
      <dgm:spPr/>
    </dgm:pt>
    <dgm:pt modelId="{F9E0EAD4-27A8-483F-A3C2-34F606F74E7D}" type="pres">
      <dgm:prSet presAssocID="{452F12C9-6EF7-455F-9284-186D9CF374C4}" presName="spacer" presStyleCnt="0"/>
      <dgm:spPr/>
    </dgm:pt>
    <dgm:pt modelId="{E2F8B0B6-327A-46D6-9462-DECE951D4D8C}" type="pres">
      <dgm:prSet presAssocID="{AB159591-1309-4FAD-A559-060ACE375FC7}" presName="parentText" presStyleLbl="node1" presStyleIdx="3" presStyleCnt="4">
        <dgm:presLayoutVars>
          <dgm:chMax val="0"/>
          <dgm:bulletEnabled val="1"/>
        </dgm:presLayoutVars>
      </dgm:prSet>
      <dgm:spPr/>
    </dgm:pt>
  </dgm:ptLst>
  <dgm:cxnLst>
    <dgm:cxn modelId="{E9CB0204-994B-4390-A77F-6EBA2207D5FB}" type="presOf" srcId="{B2B93DFE-8E47-4377-96D3-C1D2EFAF375A}" destId="{9ACB8805-49D5-4F23-97F0-382FF5D4F805}" srcOrd="0" destOrd="0" presId="urn:microsoft.com/office/officeart/2005/8/layout/vList2"/>
    <dgm:cxn modelId="{3E94D910-DAAD-4068-BB53-41A04D5C761F}" type="presOf" srcId="{F704CB23-4A1C-43A5-ADCB-0210698329BB}" destId="{6FDC8816-A069-448D-B9E6-9F0E568F617C}" srcOrd="0" destOrd="0" presId="urn:microsoft.com/office/officeart/2005/8/layout/vList2"/>
    <dgm:cxn modelId="{4B2C2E91-C30D-45C1-BEA2-7F10DB63C8E6}" srcId="{30CA79F7-A9CF-4E86-BA43-F0D45CA76715}" destId="{B2B93DFE-8E47-4377-96D3-C1D2EFAF375A}" srcOrd="1" destOrd="0" parTransId="{7F3AB176-D902-4F0B-91EC-E4E2E0681AF4}" sibTransId="{221C87D7-2988-4FDB-9AB4-DDB1541827B1}"/>
    <dgm:cxn modelId="{3B1EDC9F-11A8-4781-AE72-48F548528DB3}" type="presOf" srcId="{05A8C071-0381-46DB-B6C2-84A2F722BAD4}" destId="{D440BA45-EC50-44F1-BB8D-3E33B1BF8C89}" srcOrd="0" destOrd="0" presId="urn:microsoft.com/office/officeart/2005/8/layout/vList2"/>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BAC44BE9-0B24-4682-800A-C8081672FCA1}" type="presOf" srcId="{AB159591-1309-4FAD-A559-060ACE375FC7}" destId="{E2F8B0B6-327A-46D6-9462-DECE951D4D8C}" srcOrd="0" destOrd="0" presId="urn:microsoft.com/office/officeart/2005/8/layout/vList2"/>
    <dgm:cxn modelId="{AEC773ED-EB03-4EA4-8C3D-9B291DEC2425}" srcId="{30CA79F7-A9CF-4E86-BA43-F0D45CA76715}" destId="{AB159591-1309-4FAD-A559-060ACE375FC7}" srcOrd="3" destOrd="0" parTransId="{5CCDCE2A-EF59-4D57-ADA9-E163DEAABD1C}" sibTransId="{B9930D4C-8710-4CA2-87EE-BB1A6F249864}"/>
    <dgm:cxn modelId="{3EA968F0-FCF3-4830-954D-A42B8CB2C1B6}" srcId="{30CA79F7-A9CF-4E86-BA43-F0D45CA76715}" destId="{05A8C071-0381-46DB-B6C2-84A2F722BAD4}" srcOrd="2" destOrd="0" parTransId="{60BA75C8-5422-4D5B-B4B7-676005078579}" sibTransId="{452F12C9-6EF7-455F-9284-186D9CF374C4}"/>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5965C2F7-D959-48AD-95A0-434B9727EBF6}" type="presParOf" srcId="{88D471DB-82E0-42CC-B490-6B4AC4031795}" destId="{9ACB8805-49D5-4F23-97F0-382FF5D4F805}" srcOrd="2" destOrd="0" presId="urn:microsoft.com/office/officeart/2005/8/layout/vList2"/>
    <dgm:cxn modelId="{D3444568-ADAB-48CF-9687-0AF1472CE018}" type="presParOf" srcId="{88D471DB-82E0-42CC-B490-6B4AC4031795}" destId="{449CF4A8-24E5-4079-8B56-C2E672130328}" srcOrd="3" destOrd="0" presId="urn:microsoft.com/office/officeart/2005/8/layout/vList2"/>
    <dgm:cxn modelId="{D569687E-23BE-40B3-A1E6-949C9D2B740D}" type="presParOf" srcId="{88D471DB-82E0-42CC-B490-6B4AC4031795}" destId="{D440BA45-EC50-44F1-BB8D-3E33B1BF8C89}" srcOrd="4" destOrd="0" presId="urn:microsoft.com/office/officeart/2005/8/layout/vList2"/>
    <dgm:cxn modelId="{05717FE9-50BE-4D6B-AD18-26ACA659A3EB}" type="presParOf" srcId="{88D471DB-82E0-42CC-B490-6B4AC4031795}" destId="{F9E0EAD4-27A8-483F-A3C2-34F606F74E7D}" srcOrd="5" destOrd="0" presId="urn:microsoft.com/office/officeart/2005/8/layout/vList2"/>
    <dgm:cxn modelId="{570F9863-BB05-460F-9CB4-F016CB7DC1CA}" type="presParOf" srcId="{88D471DB-82E0-42CC-B490-6B4AC4031795}" destId="{E2F8B0B6-327A-46D6-9462-DECE951D4D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dirty="0"/>
            <a:t>Aplicaciones web en ASP.NET, ASP.NET Core, Java, Ruby, Node.js, PHP o Python</a:t>
          </a:r>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dirty="0"/>
            <a:t>Desde </a:t>
          </a:r>
          <a:r>
            <a:rPr lang="es-ES" b="1" dirty="0"/>
            <a:t>10€</a:t>
          </a:r>
          <a:r>
            <a:rPr lang="es-ES" dirty="0"/>
            <a:t>/mes</a:t>
          </a:r>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B2B93DFE-8E47-4377-96D3-C1D2EFAF375A}">
      <dgm:prSet/>
      <dgm:spPr/>
      <dgm:t>
        <a:bodyPr/>
        <a:lstStyle/>
        <a:p>
          <a:r>
            <a:rPr lang="es-ES" dirty="0">
              <a:latin typeface="+mn-lt"/>
            </a:rPr>
            <a:t>CI/CD con Azure DevOps, GitHub, </a:t>
          </a:r>
          <a:r>
            <a:rPr lang="es-ES" dirty="0" err="1">
              <a:latin typeface="+mn-lt"/>
            </a:rPr>
            <a:t>BitBucket</a:t>
          </a:r>
          <a:r>
            <a:rPr lang="es-ES" dirty="0">
              <a:latin typeface="+mn-lt"/>
            </a:rPr>
            <a:t> o Docker Hub</a:t>
          </a:r>
        </a:p>
      </dgm:t>
    </dgm:pt>
    <dgm:pt modelId="{7F3AB176-D902-4F0B-91EC-E4E2E0681AF4}" type="parTrans" cxnId="{4B2C2E91-C30D-45C1-BEA2-7F10DB63C8E6}">
      <dgm:prSet/>
      <dgm:spPr/>
      <dgm:t>
        <a:bodyPr/>
        <a:lstStyle/>
        <a:p>
          <a:endParaRPr lang="es-ES"/>
        </a:p>
      </dgm:t>
    </dgm:pt>
    <dgm:pt modelId="{221C87D7-2988-4FDB-9AB4-DDB1541827B1}" type="sibTrans" cxnId="{4B2C2E91-C30D-45C1-BEA2-7F10DB63C8E6}">
      <dgm:prSet/>
      <dgm:spPr/>
      <dgm:t>
        <a:bodyPr/>
        <a:lstStyle/>
        <a:p>
          <a:endParaRPr lang="es-ES"/>
        </a:p>
      </dgm:t>
    </dgm:pt>
    <dgm:pt modelId="{05A8C071-0381-46DB-B6C2-84A2F722BAD4}">
      <dgm:prSet/>
      <dgm:spPr/>
      <dgm:t>
        <a:bodyPr/>
        <a:lstStyle/>
        <a:p>
          <a:r>
            <a:rPr lang="es-ES" dirty="0">
              <a:latin typeface="+mn-lt"/>
            </a:rPr>
            <a:t>Escalabilidad global con alta disponibilidad</a:t>
          </a:r>
        </a:p>
      </dgm:t>
    </dgm:pt>
    <dgm:pt modelId="{60BA75C8-5422-4D5B-B4B7-676005078579}" type="parTrans" cxnId="{3EA968F0-FCF3-4830-954D-A42B8CB2C1B6}">
      <dgm:prSet/>
      <dgm:spPr/>
      <dgm:t>
        <a:bodyPr/>
        <a:lstStyle/>
        <a:p>
          <a:endParaRPr lang="es-ES"/>
        </a:p>
      </dgm:t>
    </dgm:pt>
    <dgm:pt modelId="{452F12C9-6EF7-455F-9284-186D9CF374C4}" type="sibTrans" cxnId="{3EA968F0-FCF3-4830-954D-A42B8CB2C1B6}">
      <dgm:prSet/>
      <dgm:spPr/>
      <dgm:t>
        <a:bodyPr/>
        <a:lstStyle/>
        <a:p>
          <a:endParaRPr lang="es-ES"/>
        </a:p>
      </dgm:t>
    </dgm:pt>
    <dgm:pt modelId="{15AE5E2E-0484-4FF8-8D30-555228E43307}">
      <dgm:prSet phldrT="[Texto]"/>
      <dgm:spPr/>
      <dgm:t>
        <a:bodyPr/>
        <a:lstStyle/>
        <a:p>
          <a:r>
            <a:rPr lang="es-ES" dirty="0">
              <a:latin typeface="+mn-lt"/>
            </a:rPr>
            <a:t>Plantillas para WordPress, Joomla y Drupal</a:t>
          </a:r>
        </a:p>
      </dgm:t>
    </dgm:pt>
    <dgm:pt modelId="{51CFFEBD-C3CF-4A80-AAEA-4EE4D36F64D1}" type="parTrans" cxnId="{82BA7505-C472-4F6B-8EFE-ED7BCE22EDC6}">
      <dgm:prSet/>
      <dgm:spPr/>
      <dgm:t>
        <a:bodyPr/>
        <a:lstStyle/>
        <a:p>
          <a:endParaRPr lang="es-ES"/>
        </a:p>
      </dgm:t>
    </dgm:pt>
    <dgm:pt modelId="{3E795051-D324-4377-9917-261A6B9F24DE}" type="sibTrans" cxnId="{82BA7505-C472-4F6B-8EFE-ED7BCE22EDC6}">
      <dgm:prSet/>
      <dgm:spPr/>
      <dgm:t>
        <a:bodyPr/>
        <a:lstStyle/>
        <a:p>
          <a:endParaRPr lang="es-ES"/>
        </a:p>
      </dgm:t>
    </dgm:pt>
    <dgm:pt modelId="{3942CDE0-84E9-4955-8F25-98D1210F3A12}">
      <dgm:prSet phldrT="[Texto]"/>
      <dgm:spPr/>
      <dgm:t>
        <a:bodyPr/>
        <a:lstStyle/>
        <a:p>
          <a:r>
            <a:rPr lang="es-ES" dirty="0">
              <a:latin typeface="+mn-lt"/>
            </a:rPr>
            <a:t>Configuración sencilla para CORS, autenticación, y sincronización de datos offline</a:t>
          </a:r>
        </a:p>
      </dgm:t>
    </dgm:pt>
    <dgm:pt modelId="{A8349018-464E-4145-B073-BBDD24E15B74}" type="parTrans" cxnId="{2E2504E9-68DE-4664-8683-2A1B552FA8CC}">
      <dgm:prSet/>
      <dgm:spPr/>
      <dgm:t>
        <a:bodyPr/>
        <a:lstStyle/>
        <a:p>
          <a:endParaRPr lang="es-ES"/>
        </a:p>
      </dgm:t>
    </dgm:pt>
    <dgm:pt modelId="{34D15B61-0FC9-4993-81A6-2562DDFEE131}" type="sibTrans" cxnId="{2E2504E9-68DE-4664-8683-2A1B552FA8CC}">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6">
        <dgm:presLayoutVars>
          <dgm:chMax val="0"/>
          <dgm:bulletEnabled val="1"/>
        </dgm:presLayoutVars>
      </dgm:prSet>
      <dgm:spPr/>
    </dgm:pt>
    <dgm:pt modelId="{606395C9-237F-4C42-9545-D2DC000B02A7}" type="pres">
      <dgm:prSet presAssocID="{4954643C-116A-4EC5-85F5-D607F99A5792}" presName="spacer" presStyleCnt="0"/>
      <dgm:spPr/>
    </dgm:pt>
    <dgm:pt modelId="{9ACB8805-49D5-4F23-97F0-382FF5D4F805}" type="pres">
      <dgm:prSet presAssocID="{B2B93DFE-8E47-4377-96D3-C1D2EFAF375A}" presName="parentText" presStyleLbl="node1" presStyleIdx="1" presStyleCnt="6">
        <dgm:presLayoutVars>
          <dgm:chMax val="0"/>
          <dgm:bulletEnabled val="1"/>
        </dgm:presLayoutVars>
      </dgm:prSet>
      <dgm:spPr/>
    </dgm:pt>
    <dgm:pt modelId="{449CF4A8-24E5-4079-8B56-C2E672130328}" type="pres">
      <dgm:prSet presAssocID="{221C87D7-2988-4FDB-9AB4-DDB1541827B1}" presName="spacer" presStyleCnt="0"/>
      <dgm:spPr/>
    </dgm:pt>
    <dgm:pt modelId="{D440BA45-EC50-44F1-BB8D-3E33B1BF8C89}" type="pres">
      <dgm:prSet presAssocID="{05A8C071-0381-46DB-B6C2-84A2F722BAD4}" presName="parentText" presStyleLbl="node1" presStyleIdx="2" presStyleCnt="6">
        <dgm:presLayoutVars>
          <dgm:chMax val="0"/>
          <dgm:bulletEnabled val="1"/>
        </dgm:presLayoutVars>
      </dgm:prSet>
      <dgm:spPr/>
    </dgm:pt>
    <dgm:pt modelId="{F9E0EAD4-27A8-483F-A3C2-34F606F74E7D}" type="pres">
      <dgm:prSet presAssocID="{452F12C9-6EF7-455F-9284-186D9CF374C4}" presName="spacer" presStyleCnt="0"/>
      <dgm:spPr/>
    </dgm:pt>
    <dgm:pt modelId="{5B40C958-C3D4-486B-BB4A-A1A1D59E153D}" type="pres">
      <dgm:prSet presAssocID="{15AE5E2E-0484-4FF8-8D30-555228E43307}" presName="parentText" presStyleLbl="node1" presStyleIdx="3" presStyleCnt="6">
        <dgm:presLayoutVars>
          <dgm:chMax val="0"/>
          <dgm:bulletEnabled val="1"/>
        </dgm:presLayoutVars>
      </dgm:prSet>
      <dgm:spPr/>
    </dgm:pt>
    <dgm:pt modelId="{FA13B377-DF32-4816-BE09-813E7BEAFE95}" type="pres">
      <dgm:prSet presAssocID="{3E795051-D324-4377-9917-261A6B9F24DE}" presName="spacer" presStyleCnt="0"/>
      <dgm:spPr/>
    </dgm:pt>
    <dgm:pt modelId="{B25DCF40-D981-4F26-B57A-11AFFC20EEE7}" type="pres">
      <dgm:prSet presAssocID="{3942CDE0-84E9-4955-8F25-98D1210F3A12}" presName="parentText" presStyleLbl="node1" presStyleIdx="4" presStyleCnt="6">
        <dgm:presLayoutVars>
          <dgm:chMax val="0"/>
          <dgm:bulletEnabled val="1"/>
        </dgm:presLayoutVars>
      </dgm:prSet>
      <dgm:spPr/>
    </dgm:pt>
    <dgm:pt modelId="{35E2181A-4F1F-46E8-9185-3F3B6E69D6AB}" type="pres">
      <dgm:prSet presAssocID="{34D15B61-0FC9-4993-81A6-2562DDFEE131}" presName="spacer" presStyleCnt="0"/>
      <dgm:spPr/>
    </dgm:pt>
    <dgm:pt modelId="{E2F8B0B6-327A-46D6-9462-DECE951D4D8C}" type="pres">
      <dgm:prSet presAssocID="{AB159591-1309-4FAD-A559-060ACE375FC7}" presName="parentText" presStyleLbl="node1" presStyleIdx="5" presStyleCnt="6">
        <dgm:presLayoutVars>
          <dgm:chMax val="0"/>
          <dgm:bulletEnabled val="1"/>
        </dgm:presLayoutVars>
      </dgm:prSet>
      <dgm:spPr/>
    </dgm:pt>
  </dgm:ptLst>
  <dgm:cxnLst>
    <dgm:cxn modelId="{E9CB0204-994B-4390-A77F-6EBA2207D5FB}" type="presOf" srcId="{B2B93DFE-8E47-4377-96D3-C1D2EFAF375A}" destId="{9ACB8805-49D5-4F23-97F0-382FF5D4F805}" srcOrd="0" destOrd="0" presId="urn:microsoft.com/office/officeart/2005/8/layout/vList2"/>
    <dgm:cxn modelId="{82BA7505-C472-4F6B-8EFE-ED7BCE22EDC6}" srcId="{30CA79F7-A9CF-4E86-BA43-F0D45CA76715}" destId="{15AE5E2E-0484-4FF8-8D30-555228E43307}" srcOrd="3" destOrd="0" parTransId="{51CFFEBD-C3CF-4A80-AAEA-4EE4D36F64D1}" sibTransId="{3E795051-D324-4377-9917-261A6B9F24DE}"/>
    <dgm:cxn modelId="{3E94D910-DAAD-4068-BB53-41A04D5C761F}" type="presOf" srcId="{F704CB23-4A1C-43A5-ADCB-0210698329BB}" destId="{6FDC8816-A069-448D-B9E6-9F0E568F617C}" srcOrd="0" destOrd="0" presId="urn:microsoft.com/office/officeart/2005/8/layout/vList2"/>
    <dgm:cxn modelId="{52F08A42-9D4A-4B1F-9592-29E497708BB5}" type="presOf" srcId="{15AE5E2E-0484-4FF8-8D30-555228E43307}" destId="{5B40C958-C3D4-486B-BB4A-A1A1D59E153D}" srcOrd="0" destOrd="0" presId="urn:microsoft.com/office/officeart/2005/8/layout/vList2"/>
    <dgm:cxn modelId="{0B1AFB74-8A42-41C3-AAEB-A08654F466F1}" type="presOf" srcId="{3942CDE0-84E9-4955-8F25-98D1210F3A12}" destId="{B25DCF40-D981-4F26-B57A-11AFFC20EEE7}" srcOrd="0" destOrd="0" presId="urn:microsoft.com/office/officeart/2005/8/layout/vList2"/>
    <dgm:cxn modelId="{4B2C2E91-C30D-45C1-BEA2-7F10DB63C8E6}" srcId="{30CA79F7-A9CF-4E86-BA43-F0D45CA76715}" destId="{B2B93DFE-8E47-4377-96D3-C1D2EFAF375A}" srcOrd="1" destOrd="0" parTransId="{7F3AB176-D902-4F0B-91EC-E4E2E0681AF4}" sibTransId="{221C87D7-2988-4FDB-9AB4-DDB1541827B1}"/>
    <dgm:cxn modelId="{3B1EDC9F-11A8-4781-AE72-48F548528DB3}" type="presOf" srcId="{05A8C071-0381-46DB-B6C2-84A2F722BAD4}" destId="{D440BA45-EC50-44F1-BB8D-3E33B1BF8C89}" srcOrd="0" destOrd="0" presId="urn:microsoft.com/office/officeart/2005/8/layout/vList2"/>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2E2504E9-68DE-4664-8683-2A1B552FA8CC}" srcId="{30CA79F7-A9CF-4E86-BA43-F0D45CA76715}" destId="{3942CDE0-84E9-4955-8F25-98D1210F3A12}" srcOrd="4" destOrd="0" parTransId="{A8349018-464E-4145-B073-BBDD24E15B74}" sibTransId="{34D15B61-0FC9-4993-81A6-2562DDFEE131}"/>
    <dgm:cxn modelId="{BAC44BE9-0B24-4682-800A-C8081672FCA1}" type="presOf" srcId="{AB159591-1309-4FAD-A559-060ACE375FC7}" destId="{E2F8B0B6-327A-46D6-9462-DECE951D4D8C}" srcOrd="0" destOrd="0" presId="urn:microsoft.com/office/officeart/2005/8/layout/vList2"/>
    <dgm:cxn modelId="{AEC773ED-EB03-4EA4-8C3D-9B291DEC2425}" srcId="{30CA79F7-A9CF-4E86-BA43-F0D45CA76715}" destId="{AB159591-1309-4FAD-A559-060ACE375FC7}" srcOrd="5" destOrd="0" parTransId="{5CCDCE2A-EF59-4D57-ADA9-E163DEAABD1C}" sibTransId="{B9930D4C-8710-4CA2-87EE-BB1A6F249864}"/>
    <dgm:cxn modelId="{3EA968F0-FCF3-4830-954D-A42B8CB2C1B6}" srcId="{30CA79F7-A9CF-4E86-BA43-F0D45CA76715}" destId="{05A8C071-0381-46DB-B6C2-84A2F722BAD4}" srcOrd="2" destOrd="0" parTransId="{60BA75C8-5422-4D5B-B4B7-676005078579}" sibTransId="{452F12C9-6EF7-455F-9284-186D9CF374C4}"/>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5965C2F7-D959-48AD-95A0-434B9727EBF6}" type="presParOf" srcId="{88D471DB-82E0-42CC-B490-6B4AC4031795}" destId="{9ACB8805-49D5-4F23-97F0-382FF5D4F805}" srcOrd="2" destOrd="0" presId="urn:microsoft.com/office/officeart/2005/8/layout/vList2"/>
    <dgm:cxn modelId="{D3444568-ADAB-48CF-9687-0AF1472CE018}" type="presParOf" srcId="{88D471DB-82E0-42CC-B490-6B4AC4031795}" destId="{449CF4A8-24E5-4079-8B56-C2E672130328}" srcOrd="3" destOrd="0" presId="urn:microsoft.com/office/officeart/2005/8/layout/vList2"/>
    <dgm:cxn modelId="{D569687E-23BE-40B3-A1E6-949C9D2B740D}" type="presParOf" srcId="{88D471DB-82E0-42CC-B490-6B4AC4031795}" destId="{D440BA45-EC50-44F1-BB8D-3E33B1BF8C89}" srcOrd="4" destOrd="0" presId="urn:microsoft.com/office/officeart/2005/8/layout/vList2"/>
    <dgm:cxn modelId="{05717FE9-50BE-4D6B-AD18-26ACA659A3EB}" type="presParOf" srcId="{88D471DB-82E0-42CC-B490-6B4AC4031795}" destId="{F9E0EAD4-27A8-483F-A3C2-34F606F74E7D}" srcOrd="5" destOrd="0" presId="urn:microsoft.com/office/officeart/2005/8/layout/vList2"/>
    <dgm:cxn modelId="{9970AB87-F328-47C6-8A80-3FB129F01D2B}" type="presParOf" srcId="{88D471DB-82E0-42CC-B490-6B4AC4031795}" destId="{5B40C958-C3D4-486B-BB4A-A1A1D59E153D}" srcOrd="6" destOrd="0" presId="urn:microsoft.com/office/officeart/2005/8/layout/vList2"/>
    <dgm:cxn modelId="{AB063015-6525-4D25-9392-5B113E55134C}" type="presParOf" srcId="{88D471DB-82E0-42CC-B490-6B4AC4031795}" destId="{FA13B377-DF32-4816-BE09-813E7BEAFE95}" srcOrd="7" destOrd="0" presId="urn:microsoft.com/office/officeart/2005/8/layout/vList2"/>
    <dgm:cxn modelId="{EE1C426B-AA8A-4DF3-9095-47C18A2EFC47}" type="presParOf" srcId="{88D471DB-82E0-42CC-B490-6B4AC4031795}" destId="{B25DCF40-D981-4F26-B57A-11AFFC20EEE7}" srcOrd="8" destOrd="0" presId="urn:microsoft.com/office/officeart/2005/8/layout/vList2"/>
    <dgm:cxn modelId="{EFC18FB0-7D60-4692-A914-B6F65E8F3E2C}" type="presParOf" srcId="{88D471DB-82E0-42CC-B490-6B4AC4031795}" destId="{35E2181A-4F1F-46E8-9185-3F3B6E69D6AB}" srcOrd="9" destOrd="0" presId="urn:microsoft.com/office/officeart/2005/8/layout/vList2"/>
    <dgm:cxn modelId="{570F9863-BB05-460F-9CB4-F016CB7DC1CA}" type="presParOf" srcId="{88D471DB-82E0-42CC-B490-6B4AC4031795}" destId="{E2F8B0B6-327A-46D6-9462-DECE951D4D8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dirty="0"/>
            <a:t>Visión: identificar objetos y caras</a:t>
          </a:r>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dirty="0"/>
            <a:t>Conocimiento: </a:t>
          </a:r>
          <a:r>
            <a:rPr lang="es-ES" dirty="0" err="1"/>
            <a:t>QnA</a:t>
          </a:r>
          <a:r>
            <a:rPr lang="es-ES" dirty="0"/>
            <a:t> </a:t>
          </a:r>
          <a:r>
            <a:rPr lang="es-ES" dirty="0" err="1"/>
            <a:t>Maker</a:t>
          </a:r>
          <a:endParaRPr lang="es-ES" dirty="0"/>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B2B93DFE-8E47-4377-96D3-C1D2EFAF375A}">
      <dgm:prSet/>
      <dgm:spPr/>
      <dgm:t>
        <a:bodyPr/>
        <a:lstStyle/>
        <a:p>
          <a:r>
            <a:rPr lang="es-ES" dirty="0">
              <a:latin typeface="+mn-lt"/>
            </a:rPr>
            <a:t>Voz: convertir voz en texto y viceversa</a:t>
          </a:r>
        </a:p>
      </dgm:t>
    </dgm:pt>
    <dgm:pt modelId="{7F3AB176-D902-4F0B-91EC-E4E2E0681AF4}" type="parTrans" cxnId="{4B2C2E91-C30D-45C1-BEA2-7F10DB63C8E6}">
      <dgm:prSet/>
      <dgm:spPr/>
      <dgm:t>
        <a:bodyPr/>
        <a:lstStyle/>
        <a:p>
          <a:endParaRPr lang="es-ES"/>
        </a:p>
      </dgm:t>
    </dgm:pt>
    <dgm:pt modelId="{221C87D7-2988-4FDB-9AB4-DDB1541827B1}" type="sibTrans" cxnId="{4B2C2E91-C30D-45C1-BEA2-7F10DB63C8E6}">
      <dgm:prSet/>
      <dgm:spPr/>
      <dgm:t>
        <a:bodyPr/>
        <a:lstStyle/>
        <a:p>
          <a:endParaRPr lang="es-ES"/>
        </a:p>
      </dgm:t>
    </dgm:pt>
    <dgm:pt modelId="{05A8C071-0381-46DB-B6C2-84A2F722BAD4}">
      <dgm:prSet/>
      <dgm:spPr/>
      <dgm:t>
        <a:bodyPr/>
        <a:lstStyle/>
        <a:p>
          <a:r>
            <a:rPr lang="es-ES" dirty="0">
              <a:latin typeface="+mn-lt"/>
            </a:rPr>
            <a:t>Lenguaje: comprender textos, traducir, analizar sentimiento</a:t>
          </a:r>
        </a:p>
      </dgm:t>
    </dgm:pt>
    <dgm:pt modelId="{60BA75C8-5422-4D5B-B4B7-676005078579}" type="parTrans" cxnId="{3EA968F0-FCF3-4830-954D-A42B8CB2C1B6}">
      <dgm:prSet/>
      <dgm:spPr/>
      <dgm:t>
        <a:bodyPr/>
        <a:lstStyle/>
        <a:p>
          <a:endParaRPr lang="es-ES"/>
        </a:p>
      </dgm:t>
    </dgm:pt>
    <dgm:pt modelId="{452F12C9-6EF7-455F-9284-186D9CF374C4}" type="sibTrans" cxnId="{3EA968F0-FCF3-4830-954D-A42B8CB2C1B6}">
      <dgm:prSet/>
      <dgm:spPr/>
      <dgm:t>
        <a:bodyPr/>
        <a:lstStyle/>
        <a:p>
          <a:endParaRPr lang="es-ES"/>
        </a:p>
      </dgm:t>
    </dgm:pt>
    <dgm:pt modelId="{8CBD3D0D-DF84-468D-9CB8-DF7000458CC4}">
      <dgm:prSet phldrT="[Texto]"/>
      <dgm:spPr/>
      <dgm:t>
        <a:bodyPr/>
        <a:lstStyle/>
        <a:p>
          <a:r>
            <a:rPr lang="es-ES" dirty="0"/>
            <a:t>Búsqueda: buscar entidades, imágenes y más</a:t>
          </a:r>
        </a:p>
      </dgm:t>
    </dgm:pt>
    <dgm:pt modelId="{72832AE1-0494-4133-9838-62173ACB9CC6}" type="parTrans" cxnId="{275AC89E-6939-480B-9A71-E0002EE8B888}">
      <dgm:prSet/>
      <dgm:spPr/>
      <dgm:t>
        <a:bodyPr/>
        <a:lstStyle/>
        <a:p>
          <a:endParaRPr lang="es-ES"/>
        </a:p>
      </dgm:t>
    </dgm:pt>
    <dgm:pt modelId="{44BDA53A-D676-4C25-8018-2F2A379BB975}" type="sibTrans" cxnId="{275AC89E-6939-480B-9A71-E0002EE8B888}">
      <dgm:prSet/>
      <dgm:spPr/>
      <dgm:t>
        <a:bodyPr/>
        <a:lstStyle/>
        <a:p>
          <a:endParaRPr lang="es-ES"/>
        </a:p>
      </dgm:t>
    </dgm:pt>
    <dgm:pt modelId="{B48CD4BD-BA7A-4ED7-A76A-D7CB70E402C2}">
      <dgm:prSet phldrT="[Texto]"/>
      <dgm:spPr/>
      <dgm:t>
        <a:bodyPr/>
        <a:lstStyle/>
        <a:p>
          <a:r>
            <a:rPr lang="es-ES" dirty="0"/>
            <a:t>Desde </a:t>
          </a:r>
          <a:r>
            <a:rPr lang="es-ES" b="1" dirty="0"/>
            <a:t>1€</a:t>
          </a:r>
          <a:r>
            <a:rPr lang="es-ES" dirty="0"/>
            <a:t>/1000 transacciones</a:t>
          </a:r>
        </a:p>
      </dgm:t>
    </dgm:pt>
    <dgm:pt modelId="{CCC17E45-6DBD-4D06-99DC-9E136C577D66}" type="parTrans" cxnId="{FD9524C1-2976-4F22-8002-871CA067A618}">
      <dgm:prSet/>
      <dgm:spPr/>
      <dgm:t>
        <a:bodyPr/>
        <a:lstStyle/>
        <a:p>
          <a:endParaRPr lang="es-ES"/>
        </a:p>
      </dgm:t>
    </dgm:pt>
    <dgm:pt modelId="{73EDBCE8-819A-4CA9-B412-12BAC60CCADB}" type="sibTrans" cxnId="{FD9524C1-2976-4F22-8002-871CA067A618}">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6">
        <dgm:presLayoutVars>
          <dgm:chMax val="0"/>
          <dgm:bulletEnabled val="1"/>
        </dgm:presLayoutVars>
      </dgm:prSet>
      <dgm:spPr/>
    </dgm:pt>
    <dgm:pt modelId="{606395C9-237F-4C42-9545-D2DC000B02A7}" type="pres">
      <dgm:prSet presAssocID="{4954643C-116A-4EC5-85F5-D607F99A5792}" presName="spacer" presStyleCnt="0"/>
      <dgm:spPr/>
    </dgm:pt>
    <dgm:pt modelId="{9ACB8805-49D5-4F23-97F0-382FF5D4F805}" type="pres">
      <dgm:prSet presAssocID="{B2B93DFE-8E47-4377-96D3-C1D2EFAF375A}" presName="parentText" presStyleLbl="node1" presStyleIdx="1" presStyleCnt="6">
        <dgm:presLayoutVars>
          <dgm:chMax val="0"/>
          <dgm:bulletEnabled val="1"/>
        </dgm:presLayoutVars>
      </dgm:prSet>
      <dgm:spPr/>
    </dgm:pt>
    <dgm:pt modelId="{449CF4A8-24E5-4079-8B56-C2E672130328}" type="pres">
      <dgm:prSet presAssocID="{221C87D7-2988-4FDB-9AB4-DDB1541827B1}" presName="spacer" presStyleCnt="0"/>
      <dgm:spPr/>
    </dgm:pt>
    <dgm:pt modelId="{D440BA45-EC50-44F1-BB8D-3E33B1BF8C89}" type="pres">
      <dgm:prSet presAssocID="{05A8C071-0381-46DB-B6C2-84A2F722BAD4}" presName="parentText" presStyleLbl="node1" presStyleIdx="2" presStyleCnt="6">
        <dgm:presLayoutVars>
          <dgm:chMax val="0"/>
          <dgm:bulletEnabled val="1"/>
        </dgm:presLayoutVars>
      </dgm:prSet>
      <dgm:spPr/>
    </dgm:pt>
    <dgm:pt modelId="{4BB0C905-352C-4BAC-A745-C31186883E51}" type="pres">
      <dgm:prSet presAssocID="{452F12C9-6EF7-455F-9284-186D9CF374C4}" presName="spacer" presStyleCnt="0"/>
      <dgm:spPr/>
    </dgm:pt>
    <dgm:pt modelId="{18FBEF94-E6B8-4FE0-BB12-4AD99BDEA9DA}" type="pres">
      <dgm:prSet presAssocID="{AB159591-1309-4FAD-A559-060ACE375FC7}" presName="parentText" presStyleLbl="node1" presStyleIdx="3" presStyleCnt="6">
        <dgm:presLayoutVars>
          <dgm:chMax val="0"/>
          <dgm:bulletEnabled val="1"/>
        </dgm:presLayoutVars>
      </dgm:prSet>
      <dgm:spPr/>
    </dgm:pt>
    <dgm:pt modelId="{5EA166D5-4E3C-4E67-BF02-8839F3DB8964}" type="pres">
      <dgm:prSet presAssocID="{B9930D4C-8710-4CA2-87EE-BB1A6F249864}" presName="spacer" presStyleCnt="0"/>
      <dgm:spPr/>
    </dgm:pt>
    <dgm:pt modelId="{1729DABA-8848-4B1B-A1FC-CA6E16F441F3}" type="pres">
      <dgm:prSet presAssocID="{8CBD3D0D-DF84-468D-9CB8-DF7000458CC4}" presName="parentText" presStyleLbl="node1" presStyleIdx="4" presStyleCnt="6">
        <dgm:presLayoutVars>
          <dgm:chMax val="0"/>
          <dgm:bulletEnabled val="1"/>
        </dgm:presLayoutVars>
      </dgm:prSet>
      <dgm:spPr/>
    </dgm:pt>
    <dgm:pt modelId="{D04AF0C9-39B1-46ED-AB5C-3B8DB0D9ABAF}" type="pres">
      <dgm:prSet presAssocID="{44BDA53A-D676-4C25-8018-2F2A379BB975}" presName="spacer" presStyleCnt="0"/>
      <dgm:spPr/>
    </dgm:pt>
    <dgm:pt modelId="{F4B96D67-996E-405A-A284-D009927FF938}" type="pres">
      <dgm:prSet presAssocID="{B48CD4BD-BA7A-4ED7-A76A-D7CB70E402C2}" presName="parentText" presStyleLbl="node1" presStyleIdx="5" presStyleCnt="6">
        <dgm:presLayoutVars>
          <dgm:chMax val="0"/>
          <dgm:bulletEnabled val="1"/>
        </dgm:presLayoutVars>
      </dgm:prSet>
      <dgm:spPr/>
    </dgm:pt>
  </dgm:ptLst>
  <dgm:cxnLst>
    <dgm:cxn modelId="{E9CB0204-994B-4390-A77F-6EBA2207D5FB}" type="presOf" srcId="{B2B93DFE-8E47-4377-96D3-C1D2EFAF375A}" destId="{9ACB8805-49D5-4F23-97F0-382FF5D4F805}" srcOrd="0" destOrd="0" presId="urn:microsoft.com/office/officeart/2005/8/layout/vList2"/>
    <dgm:cxn modelId="{3E94D910-DAAD-4068-BB53-41A04D5C761F}" type="presOf" srcId="{F704CB23-4A1C-43A5-ADCB-0210698329BB}" destId="{6FDC8816-A069-448D-B9E6-9F0E568F617C}" srcOrd="0" destOrd="0" presId="urn:microsoft.com/office/officeart/2005/8/layout/vList2"/>
    <dgm:cxn modelId="{19A9E974-A98B-4AC3-A831-1CEF3C4725EF}" type="presOf" srcId="{B48CD4BD-BA7A-4ED7-A76A-D7CB70E402C2}" destId="{F4B96D67-996E-405A-A284-D009927FF938}" srcOrd="0" destOrd="0" presId="urn:microsoft.com/office/officeart/2005/8/layout/vList2"/>
    <dgm:cxn modelId="{4B2C2E91-C30D-45C1-BEA2-7F10DB63C8E6}" srcId="{30CA79F7-A9CF-4E86-BA43-F0D45CA76715}" destId="{B2B93DFE-8E47-4377-96D3-C1D2EFAF375A}" srcOrd="1" destOrd="0" parTransId="{7F3AB176-D902-4F0B-91EC-E4E2E0681AF4}" sibTransId="{221C87D7-2988-4FDB-9AB4-DDB1541827B1}"/>
    <dgm:cxn modelId="{275AC89E-6939-480B-9A71-E0002EE8B888}" srcId="{30CA79F7-A9CF-4E86-BA43-F0D45CA76715}" destId="{8CBD3D0D-DF84-468D-9CB8-DF7000458CC4}" srcOrd="4" destOrd="0" parTransId="{72832AE1-0494-4133-9838-62173ACB9CC6}" sibTransId="{44BDA53A-D676-4C25-8018-2F2A379BB975}"/>
    <dgm:cxn modelId="{0E62CA9F-F93E-45E2-A6DA-D75403DF36E5}" type="presOf" srcId="{AB159591-1309-4FAD-A559-060ACE375FC7}" destId="{18FBEF94-E6B8-4FE0-BB12-4AD99BDEA9DA}" srcOrd="0" destOrd="0" presId="urn:microsoft.com/office/officeart/2005/8/layout/vList2"/>
    <dgm:cxn modelId="{3B1EDC9F-11A8-4781-AE72-48F548528DB3}" type="presOf" srcId="{05A8C071-0381-46DB-B6C2-84A2F722BAD4}" destId="{D440BA45-EC50-44F1-BB8D-3E33B1BF8C89}" srcOrd="0" destOrd="0" presId="urn:microsoft.com/office/officeart/2005/8/layout/vList2"/>
    <dgm:cxn modelId="{FD9524C1-2976-4F22-8002-871CA067A618}" srcId="{30CA79F7-A9CF-4E86-BA43-F0D45CA76715}" destId="{B48CD4BD-BA7A-4ED7-A76A-D7CB70E402C2}" srcOrd="5" destOrd="0" parTransId="{CCC17E45-6DBD-4D06-99DC-9E136C577D66}" sibTransId="{73EDBCE8-819A-4CA9-B412-12BAC60CCADB}"/>
    <dgm:cxn modelId="{831541CC-FA36-43D1-BE1D-147E1F5B754E}" type="presOf" srcId="{8CBD3D0D-DF84-468D-9CB8-DF7000458CC4}" destId="{1729DABA-8848-4B1B-A1FC-CA6E16F441F3}" srcOrd="0" destOrd="0" presId="urn:microsoft.com/office/officeart/2005/8/layout/vList2"/>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AEC773ED-EB03-4EA4-8C3D-9B291DEC2425}" srcId="{30CA79F7-A9CF-4E86-BA43-F0D45CA76715}" destId="{AB159591-1309-4FAD-A559-060ACE375FC7}" srcOrd="3" destOrd="0" parTransId="{5CCDCE2A-EF59-4D57-ADA9-E163DEAABD1C}" sibTransId="{B9930D4C-8710-4CA2-87EE-BB1A6F249864}"/>
    <dgm:cxn modelId="{3EA968F0-FCF3-4830-954D-A42B8CB2C1B6}" srcId="{30CA79F7-A9CF-4E86-BA43-F0D45CA76715}" destId="{05A8C071-0381-46DB-B6C2-84A2F722BAD4}" srcOrd="2" destOrd="0" parTransId="{60BA75C8-5422-4D5B-B4B7-676005078579}" sibTransId="{452F12C9-6EF7-455F-9284-186D9CF374C4}"/>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5965C2F7-D959-48AD-95A0-434B9727EBF6}" type="presParOf" srcId="{88D471DB-82E0-42CC-B490-6B4AC4031795}" destId="{9ACB8805-49D5-4F23-97F0-382FF5D4F805}" srcOrd="2" destOrd="0" presId="urn:microsoft.com/office/officeart/2005/8/layout/vList2"/>
    <dgm:cxn modelId="{D3444568-ADAB-48CF-9687-0AF1472CE018}" type="presParOf" srcId="{88D471DB-82E0-42CC-B490-6B4AC4031795}" destId="{449CF4A8-24E5-4079-8B56-C2E672130328}" srcOrd="3" destOrd="0" presId="urn:microsoft.com/office/officeart/2005/8/layout/vList2"/>
    <dgm:cxn modelId="{D569687E-23BE-40B3-A1E6-949C9D2B740D}" type="presParOf" srcId="{88D471DB-82E0-42CC-B490-6B4AC4031795}" destId="{D440BA45-EC50-44F1-BB8D-3E33B1BF8C89}" srcOrd="4" destOrd="0" presId="urn:microsoft.com/office/officeart/2005/8/layout/vList2"/>
    <dgm:cxn modelId="{0DABC701-3EC6-4DAE-B5D5-1A6F0CFC1F4C}" type="presParOf" srcId="{88D471DB-82E0-42CC-B490-6B4AC4031795}" destId="{4BB0C905-352C-4BAC-A745-C31186883E51}" srcOrd="5" destOrd="0" presId="urn:microsoft.com/office/officeart/2005/8/layout/vList2"/>
    <dgm:cxn modelId="{D4EE3BBE-5743-473F-9C77-1EC695A925EB}" type="presParOf" srcId="{88D471DB-82E0-42CC-B490-6B4AC4031795}" destId="{18FBEF94-E6B8-4FE0-BB12-4AD99BDEA9DA}" srcOrd="6" destOrd="0" presId="urn:microsoft.com/office/officeart/2005/8/layout/vList2"/>
    <dgm:cxn modelId="{21336BD7-EE7F-4EBB-ABD1-3C92AD7E069D}" type="presParOf" srcId="{88D471DB-82E0-42CC-B490-6B4AC4031795}" destId="{5EA166D5-4E3C-4E67-BF02-8839F3DB8964}" srcOrd="7" destOrd="0" presId="urn:microsoft.com/office/officeart/2005/8/layout/vList2"/>
    <dgm:cxn modelId="{0307B24B-9A38-4A31-8A34-65A1334163F6}" type="presParOf" srcId="{88D471DB-82E0-42CC-B490-6B4AC4031795}" destId="{1729DABA-8848-4B1B-A1FC-CA6E16F441F3}" srcOrd="8" destOrd="0" presId="urn:microsoft.com/office/officeart/2005/8/layout/vList2"/>
    <dgm:cxn modelId="{9090BD39-51AE-4A38-BBE9-5D1822B6C094}" type="presParOf" srcId="{88D471DB-82E0-42CC-B490-6B4AC4031795}" destId="{D04AF0C9-39B1-46ED-AB5C-3B8DB0D9ABAF}" srcOrd="9" destOrd="0" presId="urn:microsoft.com/office/officeart/2005/8/layout/vList2"/>
    <dgm:cxn modelId="{8E662BDA-20C1-496E-8AF9-2196C2F8F84A}" type="presParOf" srcId="{88D471DB-82E0-42CC-B490-6B4AC4031795}" destId="{F4B96D67-996E-405A-A284-D009927FF93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CA79F7-A9CF-4E86-BA43-F0D45CA767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F704CB23-4A1C-43A5-ADCB-0210698329BB}">
      <dgm:prSet/>
      <dgm:spPr/>
      <dgm:t>
        <a:bodyPr/>
        <a:lstStyle/>
        <a:p>
          <a:r>
            <a:rPr lang="es-ES" dirty="0"/>
            <a:t>Base de datos NoSQL escalable y distribuido</a:t>
          </a:r>
        </a:p>
      </dgm:t>
    </dgm:pt>
    <dgm:pt modelId="{64586242-98D0-4A6A-85E4-F8252DA0095E}" type="parTrans" cxnId="{10707AD1-5D36-4CF8-83FC-1ADF45593244}">
      <dgm:prSet/>
      <dgm:spPr/>
      <dgm:t>
        <a:bodyPr/>
        <a:lstStyle/>
        <a:p>
          <a:endParaRPr lang="es-ES"/>
        </a:p>
      </dgm:t>
    </dgm:pt>
    <dgm:pt modelId="{4954643C-116A-4EC5-85F5-D607F99A5792}" type="sibTrans" cxnId="{10707AD1-5D36-4CF8-83FC-1ADF45593244}">
      <dgm:prSet/>
      <dgm:spPr/>
      <dgm:t>
        <a:bodyPr/>
        <a:lstStyle/>
        <a:p>
          <a:endParaRPr lang="es-ES"/>
        </a:p>
      </dgm:t>
    </dgm:pt>
    <dgm:pt modelId="{AB159591-1309-4FAD-A559-060ACE375FC7}">
      <dgm:prSet phldrT="[Texto]"/>
      <dgm:spPr/>
      <dgm:t>
        <a:bodyPr/>
        <a:lstStyle/>
        <a:p>
          <a:r>
            <a:rPr lang="es-ES" b="1" dirty="0"/>
            <a:t>20€</a:t>
          </a:r>
          <a:r>
            <a:rPr lang="es-ES" dirty="0"/>
            <a:t>/mes para 1 GB de datos</a:t>
          </a:r>
        </a:p>
      </dgm:t>
    </dgm:pt>
    <dgm:pt modelId="{5CCDCE2A-EF59-4D57-ADA9-E163DEAABD1C}" type="parTrans" cxnId="{AEC773ED-EB03-4EA4-8C3D-9B291DEC2425}">
      <dgm:prSet/>
      <dgm:spPr/>
      <dgm:t>
        <a:bodyPr/>
        <a:lstStyle/>
        <a:p>
          <a:endParaRPr lang="es-ES"/>
        </a:p>
      </dgm:t>
    </dgm:pt>
    <dgm:pt modelId="{B9930D4C-8710-4CA2-87EE-BB1A6F249864}" type="sibTrans" cxnId="{AEC773ED-EB03-4EA4-8C3D-9B291DEC2425}">
      <dgm:prSet/>
      <dgm:spPr/>
      <dgm:t>
        <a:bodyPr/>
        <a:lstStyle/>
        <a:p>
          <a:endParaRPr lang="es-ES"/>
        </a:p>
      </dgm:t>
    </dgm:pt>
    <dgm:pt modelId="{B2B93DFE-8E47-4377-96D3-C1D2EFAF375A}">
      <dgm:prSet/>
      <dgm:spPr/>
      <dgm:t>
        <a:bodyPr/>
        <a:lstStyle/>
        <a:p>
          <a:r>
            <a:rPr lang="es-ES" dirty="0" err="1">
              <a:latin typeface="+mn-lt"/>
            </a:rPr>
            <a:t>Multi-modelo</a:t>
          </a:r>
          <a:r>
            <a:rPr lang="es-ES" dirty="0">
              <a:latin typeface="+mn-lt"/>
            </a:rPr>
            <a:t> (compatible con Mongo, </a:t>
          </a:r>
          <a:r>
            <a:rPr lang="es-ES" dirty="0" err="1">
              <a:latin typeface="+mn-lt"/>
            </a:rPr>
            <a:t>Cassandra</a:t>
          </a:r>
          <a:r>
            <a:rPr lang="es-ES" dirty="0">
              <a:latin typeface="+mn-lt"/>
            </a:rPr>
            <a:t>, SQL y </a:t>
          </a:r>
          <a:r>
            <a:rPr lang="es-ES" dirty="0" err="1">
              <a:latin typeface="+mn-lt"/>
            </a:rPr>
            <a:t>Gremlin</a:t>
          </a:r>
          <a:r>
            <a:rPr lang="es-ES" dirty="0">
              <a:latin typeface="+mn-lt"/>
            </a:rPr>
            <a:t>)</a:t>
          </a:r>
        </a:p>
      </dgm:t>
    </dgm:pt>
    <dgm:pt modelId="{7F3AB176-D902-4F0B-91EC-E4E2E0681AF4}" type="parTrans" cxnId="{4B2C2E91-C30D-45C1-BEA2-7F10DB63C8E6}">
      <dgm:prSet/>
      <dgm:spPr/>
      <dgm:t>
        <a:bodyPr/>
        <a:lstStyle/>
        <a:p>
          <a:endParaRPr lang="es-ES"/>
        </a:p>
      </dgm:t>
    </dgm:pt>
    <dgm:pt modelId="{221C87D7-2988-4FDB-9AB4-DDB1541827B1}" type="sibTrans" cxnId="{4B2C2E91-C30D-45C1-BEA2-7F10DB63C8E6}">
      <dgm:prSet/>
      <dgm:spPr/>
      <dgm:t>
        <a:bodyPr/>
        <a:lstStyle/>
        <a:p>
          <a:endParaRPr lang="es-ES"/>
        </a:p>
      </dgm:t>
    </dgm:pt>
    <dgm:pt modelId="{05A8C071-0381-46DB-B6C2-84A2F722BAD4}">
      <dgm:prSet/>
      <dgm:spPr/>
      <dgm:t>
        <a:bodyPr/>
        <a:lstStyle/>
        <a:p>
          <a:r>
            <a:rPr lang="es-ES" dirty="0">
              <a:latin typeface="+mn-lt"/>
            </a:rPr>
            <a:t>Change </a:t>
          </a:r>
          <a:r>
            <a:rPr lang="es-ES" dirty="0" err="1">
              <a:latin typeface="+mn-lt"/>
            </a:rPr>
            <a:t>feed</a:t>
          </a:r>
          <a:r>
            <a:rPr lang="es-ES" dirty="0">
              <a:latin typeface="+mn-lt"/>
            </a:rPr>
            <a:t> para detectar cambios fácilmente</a:t>
          </a:r>
        </a:p>
      </dgm:t>
    </dgm:pt>
    <dgm:pt modelId="{60BA75C8-5422-4D5B-B4B7-676005078579}" type="parTrans" cxnId="{3EA968F0-FCF3-4830-954D-A42B8CB2C1B6}">
      <dgm:prSet/>
      <dgm:spPr/>
      <dgm:t>
        <a:bodyPr/>
        <a:lstStyle/>
        <a:p>
          <a:endParaRPr lang="es-ES"/>
        </a:p>
      </dgm:t>
    </dgm:pt>
    <dgm:pt modelId="{452F12C9-6EF7-455F-9284-186D9CF374C4}" type="sibTrans" cxnId="{3EA968F0-FCF3-4830-954D-A42B8CB2C1B6}">
      <dgm:prSet/>
      <dgm:spPr/>
      <dgm:t>
        <a:bodyPr/>
        <a:lstStyle/>
        <a:p>
          <a:endParaRPr lang="es-ES"/>
        </a:p>
      </dgm:t>
    </dgm:pt>
    <dgm:pt modelId="{88D471DB-82E0-42CC-B490-6B4AC4031795}" type="pres">
      <dgm:prSet presAssocID="{30CA79F7-A9CF-4E86-BA43-F0D45CA76715}" presName="linear" presStyleCnt="0">
        <dgm:presLayoutVars>
          <dgm:animLvl val="lvl"/>
          <dgm:resizeHandles val="exact"/>
        </dgm:presLayoutVars>
      </dgm:prSet>
      <dgm:spPr/>
    </dgm:pt>
    <dgm:pt modelId="{6FDC8816-A069-448D-B9E6-9F0E568F617C}" type="pres">
      <dgm:prSet presAssocID="{F704CB23-4A1C-43A5-ADCB-0210698329BB}" presName="parentText" presStyleLbl="node1" presStyleIdx="0" presStyleCnt="4">
        <dgm:presLayoutVars>
          <dgm:chMax val="0"/>
          <dgm:bulletEnabled val="1"/>
        </dgm:presLayoutVars>
      </dgm:prSet>
      <dgm:spPr/>
    </dgm:pt>
    <dgm:pt modelId="{606395C9-237F-4C42-9545-D2DC000B02A7}" type="pres">
      <dgm:prSet presAssocID="{4954643C-116A-4EC5-85F5-D607F99A5792}" presName="spacer" presStyleCnt="0"/>
      <dgm:spPr/>
    </dgm:pt>
    <dgm:pt modelId="{9ACB8805-49D5-4F23-97F0-382FF5D4F805}" type="pres">
      <dgm:prSet presAssocID="{B2B93DFE-8E47-4377-96D3-C1D2EFAF375A}" presName="parentText" presStyleLbl="node1" presStyleIdx="1" presStyleCnt="4">
        <dgm:presLayoutVars>
          <dgm:chMax val="0"/>
          <dgm:bulletEnabled val="1"/>
        </dgm:presLayoutVars>
      </dgm:prSet>
      <dgm:spPr/>
    </dgm:pt>
    <dgm:pt modelId="{449CF4A8-24E5-4079-8B56-C2E672130328}" type="pres">
      <dgm:prSet presAssocID="{221C87D7-2988-4FDB-9AB4-DDB1541827B1}" presName="spacer" presStyleCnt="0"/>
      <dgm:spPr/>
    </dgm:pt>
    <dgm:pt modelId="{D440BA45-EC50-44F1-BB8D-3E33B1BF8C89}" type="pres">
      <dgm:prSet presAssocID="{05A8C071-0381-46DB-B6C2-84A2F722BAD4}" presName="parentText" presStyleLbl="node1" presStyleIdx="2" presStyleCnt="4">
        <dgm:presLayoutVars>
          <dgm:chMax val="0"/>
          <dgm:bulletEnabled val="1"/>
        </dgm:presLayoutVars>
      </dgm:prSet>
      <dgm:spPr/>
    </dgm:pt>
    <dgm:pt modelId="{F9E0EAD4-27A8-483F-A3C2-34F606F74E7D}" type="pres">
      <dgm:prSet presAssocID="{452F12C9-6EF7-455F-9284-186D9CF374C4}" presName="spacer" presStyleCnt="0"/>
      <dgm:spPr/>
    </dgm:pt>
    <dgm:pt modelId="{E2F8B0B6-327A-46D6-9462-DECE951D4D8C}" type="pres">
      <dgm:prSet presAssocID="{AB159591-1309-4FAD-A559-060ACE375FC7}" presName="parentText" presStyleLbl="node1" presStyleIdx="3" presStyleCnt="4">
        <dgm:presLayoutVars>
          <dgm:chMax val="0"/>
          <dgm:bulletEnabled val="1"/>
        </dgm:presLayoutVars>
      </dgm:prSet>
      <dgm:spPr/>
    </dgm:pt>
  </dgm:ptLst>
  <dgm:cxnLst>
    <dgm:cxn modelId="{E9CB0204-994B-4390-A77F-6EBA2207D5FB}" type="presOf" srcId="{B2B93DFE-8E47-4377-96D3-C1D2EFAF375A}" destId="{9ACB8805-49D5-4F23-97F0-382FF5D4F805}" srcOrd="0" destOrd="0" presId="urn:microsoft.com/office/officeart/2005/8/layout/vList2"/>
    <dgm:cxn modelId="{3E94D910-DAAD-4068-BB53-41A04D5C761F}" type="presOf" srcId="{F704CB23-4A1C-43A5-ADCB-0210698329BB}" destId="{6FDC8816-A069-448D-B9E6-9F0E568F617C}" srcOrd="0" destOrd="0" presId="urn:microsoft.com/office/officeart/2005/8/layout/vList2"/>
    <dgm:cxn modelId="{4B2C2E91-C30D-45C1-BEA2-7F10DB63C8E6}" srcId="{30CA79F7-A9CF-4E86-BA43-F0D45CA76715}" destId="{B2B93DFE-8E47-4377-96D3-C1D2EFAF375A}" srcOrd="1" destOrd="0" parTransId="{7F3AB176-D902-4F0B-91EC-E4E2E0681AF4}" sibTransId="{221C87D7-2988-4FDB-9AB4-DDB1541827B1}"/>
    <dgm:cxn modelId="{3B1EDC9F-11A8-4781-AE72-48F548528DB3}" type="presOf" srcId="{05A8C071-0381-46DB-B6C2-84A2F722BAD4}" destId="{D440BA45-EC50-44F1-BB8D-3E33B1BF8C89}" srcOrd="0" destOrd="0" presId="urn:microsoft.com/office/officeart/2005/8/layout/vList2"/>
    <dgm:cxn modelId="{D6CD73CD-6032-4415-8B0D-34A441892296}" type="presOf" srcId="{30CA79F7-A9CF-4E86-BA43-F0D45CA76715}" destId="{88D471DB-82E0-42CC-B490-6B4AC4031795}" srcOrd="0" destOrd="0" presId="urn:microsoft.com/office/officeart/2005/8/layout/vList2"/>
    <dgm:cxn modelId="{10707AD1-5D36-4CF8-83FC-1ADF45593244}" srcId="{30CA79F7-A9CF-4E86-BA43-F0D45CA76715}" destId="{F704CB23-4A1C-43A5-ADCB-0210698329BB}" srcOrd="0" destOrd="0" parTransId="{64586242-98D0-4A6A-85E4-F8252DA0095E}" sibTransId="{4954643C-116A-4EC5-85F5-D607F99A5792}"/>
    <dgm:cxn modelId="{BAC44BE9-0B24-4682-800A-C8081672FCA1}" type="presOf" srcId="{AB159591-1309-4FAD-A559-060ACE375FC7}" destId="{E2F8B0B6-327A-46D6-9462-DECE951D4D8C}" srcOrd="0" destOrd="0" presId="urn:microsoft.com/office/officeart/2005/8/layout/vList2"/>
    <dgm:cxn modelId="{AEC773ED-EB03-4EA4-8C3D-9B291DEC2425}" srcId="{30CA79F7-A9CF-4E86-BA43-F0D45CA76715}" destId="{AB159591-1309-4FAD-A559-060ACE375FC7}" srcOrd="3" destOrd="0" parTransId="{5CCDCE2A-EF59-4D57-ADA9-E163DEAABD1C}" sibTransId="{B9930D4C-8710-4CA2-87EE-BB1A6F249864}"/>
    <dgm:cxn modelId="{3EA968F0-FCF3-4830-954D-A42B8CB2C1B6}" srcId="{30CA79F7-A9CF-4E86-BA43-F0D45CA76715}" destId="{05A8C071-0381-46DB-B6C2-84A2F722BAD4}" srcOrd="2" destOrd="0" parTransId="{60BA75C8-5422-4D5B-B4B7-676005078579}" sibTransId="{452F12C9-6EF7-455F-9284-186D9CF374C4}"/>
    <dgm:cxn modelId="{670F6FBD-DA54-44C5-963A-57C016B5F235}" type="presParOf" srcId="{88D471DB-82E0-42CC-B490-6B4AC4031795}" destId="{6FDC8816-A069-448D-B9E6-9F0E568F617C}" srcOrd="0" destOrd="0" presId="urn:microsoft.com/office/officeart/2005/8/layout/vList2"/>
    <dgm:cxn modelId="{EF93B239-D126-48A3-B0AF-464B94861EBF}" type="presParOf" srcId="{88D471DB-82E0-42CC-B490-6B4AC4031795}" destId="{606395C9-237F-4C42-9545-D2DC000B02A7}" srcOrd="1" destOrd="0" presId="urn:microsoft.com/office/officeart/2005/8/layout/vList2"/>
    <dgm:cxn modelId="{5965C2F7-D959-48AD-95A0-434B9727EBF6}" type="presParOf" srcId="{88D471DB-82E0-42CC-B490-6B4AC4031795}" destId="{9ACB8805-49D5-4F23-97F0-382FF5D4F805}" srcOrd="2" destOrd="0" presId="urn:microsoft.com/office/officeart/2005/8/layout/vList2"/>
    <dgm:cxn modelId="{D3444568-ADAB-48CF-9687-0AF1472CE018}" type="presParOf" srcId="{88D471DB-82E0-42CC-B490-6B4AC4031795}" destId="{449CF4A8-24E5-4079-8B56-C2E672130328}" srcOrd="3" destOrd="0" presId="urn:microsoft.com/office/officeart/2005/8/layout/vList2"/>
    <dgm:cxn modelId="{D569687E-23BE-40B3-A1E6-949C9D2B740D}" type="presParOf" srcId="{88D471DB-82E0-42CC-B490-6B4AC4031795}" destId="{D440BA45-EC50-44F1-BB8D-3E33B1BF8C89}" srcOrd="4" destOrd="0" presId="urn:microsoft.com/office/officeart/2005/8/layout/vList2"/>
    <dgm:cxn modelId="{05717FE9-50BE-4D6B-AD18-26ACA659A3EB}" type="presParOf" srcId="{88D471DB-82E0-42CC-B490-6B4AC4031795}" destId="{F9E0EAD4-27A8-483F-A3C2-34F606F74E7D}" srcOrd="5" destOrd="0" presId="urn:microsoft.com/office/officeart/2005/8/layout/vList2"/>
    <dgm:cxn modelId="{570F9863-BB05-460F-9CB4-F016CB7DC1CA}" type="presParOf" srcId="{88D471DB-82E0-42CC-B490-6B4AC4031795}" destId="{E2F8B0B6-327A-46D6-9462-DECE951D4D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4121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baseline="0" dirty="0"/>
            <a:t>Servicio principal de portales, colaboración y gestión documental en Office 365</a:t>
          </a:r>
          <a:endParaRPr lang="es-ES" sz="1800" kern="1200" dirty="0"/>
        </a:p>
      </dsp:txBody>
      <dsp:txXfrm>
        <a:off x="38038" y="79255"/>
        <a:ext cx="5543647" cy="703143"/>
      </dsp:txXfrm>
    </dsp:sp>
    <dsp:sp modelId="{A5F3C27A-B1AD-4C29-82E5-52CE51172DD8}">
      <dsp:nvSpPr>
        <dsp:cNvPr id="0" name=""/>
        <dsp:cNvSpPr/>
      </dsp:nvSpPr>
      <dsp:spPr>
        <a:xfrm>
          <a:off x="0" y="87227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Organización jerárquica de colecciones de sitios, sitios, bibliotecas/listas e </a:t>
          </a:r>
          <a:r>
            <a:rPr lang="es-ES" sz="1800" kern="1200" dirty="0" err="1"/>
            <a:t>items</a:t>
          </a:r>
          <a:endParaRPr lang="es-ES" sz="1800" kern="1200" dirty="0"/>
        </a:p>
      </dsp:txBody>
      <dsp:txXfrm>
        <a:off x="38038" y="910315"/>
        <a:ext cx="5543647" cy="703143"/>
      </dsp:txXfrm>
    </dsp:sp>
    <dsp:sp modelId="{E2F8B0B6-327A-46D6-9462-DECE951D4D8C}">
      <dsp:nvSpPr>
        <dsp:cNvPr id="0" name=""/>
        <dsp:cNvSpPr/>
      </dsp:nvSpPr>
      <dsp:spPr>
        <a:xfrm>
          <a:off x="0" y="170333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Accesible vía REST, librerías CSOM para C# y JSOM para JavaScript</a:t>
          </a:r>
        </a:p>
      </dsp:txBody>
      <dsp:txXfrm>
        <a:off x="38038" y="1741375"/>
        <a:ext cx="5543647" cy="703143"/>
      </dsp:txXfrm>
    </dsp:sp>
    <dsp:sp modelId="{FF31B767-A8E0-4FD1-B045-20AAEB494CA6}">
      <dsp:nvSpPr>
        <dsp:cNvPr id="0" name=""/>
        <dsp:cNvSpPr/>
      </dsp:nvSpPr>
      <dsp:spPr>
        <a:xfrm>
          <a:off x="0" y="2534396"/>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Incluido en todas la suscripciones principales de Office 365</a:t>
          </a:r>
        </a:p>
      </dsp:txBody>
      <dsp:txXfrm>
        <a:off x="38038" y="2572434"/>
        <a:ext cx="5543647" cy="703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4121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Directorio de identidades utilizado por Office 365 y Azure</a:t>
          </a:r>
          <a:endParaRPr lang="es-ES" sz="1800" kern="1200" dirty="0"/>
        </a:p>
      </dsp:txBody>
      <dsp:txXfrm>
        <a:off x="38038" y="79255"/>
        <a:ext cx="5543647" cy="703143"/>
      </dsp:txXfrm>
    </dsp:sp>
    <dsp:sp modelId="{9ACB8805-49D5-4F23-97F0-382FF5D4F805}">
      <dsp:nvSpPr>
        <dsp:cNvPr id="0" name=""/>
        <dsp:cNvSpPr/>
      </dsp:nvSpPr>
      <dsp:spPr>
        <a:xfrm>
          <a:off x="0" y="87227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Para usuarios, aplicaciones y servicios</a:t>
          </a:r>
        </a:p>
      </dsp:txBody>
      <dsp:txXfrm>
        <a:off x="38038" y="910315"/>
        <a:ext cx="5543647" cy="703143"/>
      </dsp:txXfrm>
    </dsp:sp>
    <dsp:sp modelId="{D440BA45-EC50-44F1-BB8D-3E33B1BF8C89}">
      <dsp:nvSpPr>
        <dsp:cNvPr id="0" name=""/>
        <dsp:cNvSpPr/>
      </dsp:nvSpPr>
      <dsp:spPr>
        <a:xfrm>
          <a:off x="0" y="1703337"/>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Provisionado con cualquier </a:t>
          </a:r>
          <a:r>
            <a:rPr lang="es-ES" sz="1800" kern="1200" dirty="0" err="1">
              <a:latin typeface="+mn-lt"/>
            </a:rPr>
            <a:t>tenant</a:t>
          </a:r>
          <a:r>
            <a:rPr lang="es-ES" sz="1800" kern="1200" dirty="0">
              <a:latin typeface="+mn-lt"/>
            </a:rPr>
            <a:t> de Office 365</a:t>
          </a:r>
        </a:p>
      </dsp:txBody>
      <dsp:txXfrm>
        <a:off x="38038" y="1741375"/>
        <a:ext cx="5543647" cy="703143"/>
      </dsp:txXfrm>
    </dsp:sp>
    <dsp:sp modelId="{E2F8B0B6-327A-46D6-9462-DECE951D4D8C}">
      <dsp:nvSpPr>
        <dsp:cNvPr id="0" name=""/>
        <dsp:cNvSpPr/>
      </dsp:nvSpPr>
      <dsp:spPr>
        <a:xfrm>
          <a:off x="0" y="2534396"/>
          <a:ext cx="5619723" cy="779219"/>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Federación de identidades y autenticación </a:t>
          </a:r>
          <a:r>
            <a:rPr lang="es-ES" sz="1800" kern="1200" dirty="0" err="1"/>
            <a:t>multi-factor</a:t>
          </a:r>
          <a:endParaRPr lang="es-ES" sz="1800" kern="1200" dirty="0"/>
        </a:p>
      </dsp:txBody>
      <dsp:txXfrm>
        <a:off x="38038" y="2572434"/>
        <a:ext cx="5543647" cy="703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673017"/>
          <a:ext cx="5619723" cy="4633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Diseñar flujos de trabajo y procesos empresariales</a:t>
          </a:r>
        </a:p>
      </dsp:txBody>
      <dsp:txXfrm>
        <a:off x="22617" y="695634"/>
        <a:ext cx="5574489" cy="418086"/>
      </dsp:txXfrm>
    </dsp:sp>
    <dsp:sp modelId="{9ACB8805-49D5-4F23-97F0-382FF5D4F805}">
      <dsp:nvSpPr>
        <dsp:cNvPr id="0" name=""/>
        <dsp:cNvSpPr/>
      </dsp:nvSpPr>
      <dsp:spPr>
        <a:xfrm>
          <a:off x="0" y="1188177"/>
          <a:ext cx="5619723" cy="4633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Mas de 200 conectores de integración</a:t>
          </a:r>
        </a:p>
      </dsp:txBody>
      <dsp:txXfrm>
        <a:off x="22617" y="1210794"/>
        <a:ext cx="5574489" cy="418086"/>
      </dsp:txXfrm>
    </dsp:sp>
    <dsp:sp modelId="{D440BA45-EC50-44F1-BB8D-3E33B1BF8C89}">
      <dsp:nvSpPr>
        <dsp:cNvPr id="0" name=""/>
        <dsp:cNvSpPr/>
      </dsp:nvSpPr>
      <dsp:spPr>
        <a:xfrm>
          <a:off x="0" y="1703337"/>
          <a:ext cx="5619723" cy="4633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Diseñador visual con código en JSON</a:t>
          </a:r>
        </a:p>
      </dsp:txBody>
      <dsp:txXfrm>
        <a:off x="22617" y="1725954"/>
        <a:ext cx="5574489" cy="418086"/>
      </dsp:txXfrm>
    </dsp:sp>
    <dsp:sp modelId="{E2F8B0B6-327A-46D6-9462-DECE951D4D8C}">
      <dsp:nvSpPr>
        <dsp:cNvPr id="0" name=""/>
        <dsp:cNvSpPr/>
      </dsp:nvSpPr>
      <dsp:spPr>
        <a:xfrm>
          <a:off x="0" y="2218497"/>
          <a:ext cx="5619723" cy="4633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t>1€</a:t>
          </a:r>
          <a:r>
            <a:rPr lang="es-ES" sz="1800" kern="1200" dirty="0"/>
            <a:t>/mes para ejecutar un flujo sencillo cada 5 minutos</a:t>
          </a:r>
        </a:p>
      </dsp:txBody>
      <dsp:txXfrm>
        <a:off x="22617" y="2241114"/>
        <a:ext cx="5574489" cy="418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77488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t>Aplicaciones web en ASP.NET, ASP.NET Core, Java, Ruby, Node.js, PHP o Python</a:t>
          </a:r>
        </a:p>
      </dsp:txBody>
      <dsp:txXfrm>
        <a:off x="16335" y="791222"/>
        <a:ext cx="6271761" cy="301950"/>
      </dsp:txXfrm>
    </dsp:sp>
    <dsp:sp modelId="{9ACB8805-49D5-4F23-97F0-382FF5D4F805}">
      <dsp:nvSpPr>
        <dsp:cNvPr id="0" name=""/>
        <dsp:cNvSpPr/>
      </dsp:nvSpPr>
      <dsp:spPr>
        <a:xfrm>
          <a:off x="0" y="114694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latin typeface="+mn-lt"/>
            </a:rPr>
            <a:t>CI/CD con Azure DevOps, GitHub, </a:t>
          </a:r>
          <a:r>
            <a:rPr lang="es-ES" sz="1300" kern="1200" dirty="0" err="1">
              <a:latin typeface="+mn-lt"/>
            </a:rPr>
            <a:t>BitBucket</a:t>
          </a:r>
          <a:r>
            <a:rPr lang="es-ES" sz="1300" kern="1200" dirty="0">
              <a:latin typeface="+mn-lt"/>
            </a:rPr>
            <a:t> o Docker Hub</a:t>
          </a:r>
        </a:p>
      </dsp:txBody>
      <dsp:txXfrm>
        <a:off x="16335" y="1163282"/>
        <a:ext cx="6271761" cy="301950"/>
      </dsp:txXfrm>
    </dsp:sp>
    <dsp:sp modelId="{D440BA45-EC50-44F1-BB8D-3E33B1BF8C89}">
      <dsp:nvSpPr>
        <dsp:cNvPr id="0" name=""/>
        <dsp:cNvSpPr/>
      </dsp:nvSpPr>
      <dsp:spPr>
        <a:xfrm>
          <a:off x="0" y="151900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latin typeface="+mn-lt"/>
            </a:rPr>
            <a:t>Escalabilidad global con alta disponibilidad</a:t>
          </a:r>
        </a:p>
      </dsp:txBody>
      <dsp:txXfrm>
        <a:off x="16335" y="1535342"/>
        <a:ext cx="6271761" cy="301950"/>
      </dsp:txXfrm>
    </dsp:sp>
    <dsp:sp modelId="{5B40C958-C3D4-486B-BB4A-A1A1D59E153D}">
      <dsp:nvSpPr>
        <dsp:cNvPr id="0" name=""/>
        <dsp:cNvSpPr/>
      </dsp:nvSpPr>
      <dsp:spPr>
        <a:xfrm>
          <a:off x="0" y="189106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latin typeface="+mn-lt"/>
            </a:rPr>
            <a:t>Plantillas para WordPress, Joomla y Drupal</a:t>
          </a:r>
        </a:p>
      </dsp:txBody>
      <dsp:txXfrm>
        <a:off x="16335" y="1907402"/>
        <a:ext cx="6271761" cy="301950"/>
      </dsp:txXfrm>
    </dsp:sp>
    <dsp:sp modelId="{B25DCF40-D981-4F26-B57A-11AFFC20EEE7}">
      <dsp:nvSpPr>
        <dsp:cNvPr id="0" name=""/>
        <dsp:cNvSpPr/>
      </dsp:nvSpPr>
      <dsp:spPr>
        <a:xfrm>
          <a:off x="0" y="226312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latin typeface="+mn-lt"/>
            </a:rPr>
            <a:t>Configuración sencilla para CORS, autenticación, y sincronización de datos offline</a:t>
          </a:r>
        </a:p>
      </dsp:txBody>
      <dsp:txXfrm>
        <a:off x="16335" y="2279462"/>
        <a:ext cx="6271761" cy="301950"/>
      </dsp:txXfrm>
    </dsp:sp>
    <dsp:sp modelId="{E2F8B0B6-327A-46D6-9462-DECE951D4D8C}">
      <dsp:nvSpPr>
        <dsp:cNvPr id="0" name=""/>
        <dsp:cNvSpPr/>
      </dsp:nvSpPr>
      <dsp:spPr>
        <a:xfrm>
          <a:off x="0" y="2635187"/>
          <a:ext cx="6304431" cy="33462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dirty="0"/>
            <a:t>Desde </a:t>
          </a:r>
          <a:r>
            <a:rPr lang="es-ES" sz="1300" b="1" kern="1200" dirty="0"/>
            <a:t>10€</a:t>
          </a:r>
          <a:r>
            <a:rPr lang="es-ES" sz="1300" kern="1200" dirty="0"/>
            <a:t>/mes</a:t>
          </a:r>
        </a:p>
      </dsp:txBody>
      <dsp:txXfrm>
        <a:off x="16335" y="2651522"/>
        <a:ext cx="6271761" cy="3019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32669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Visión: identificar objetos y caras</a:t>
          </a:r>
        </a:p>
      </dsp:txBody>
      <dsp:txXfrm>
        <a:off x="20104" y="346801"/>
        <a:ext cx="5579515" cy="371632"/>
      </dsp:txXfrm>
    </dsp:sp>
    <dsp:sp modelId="{9ACB8805-49D5-4F23-97F0-382FF5D4F805}">
      <dsp:nvSpPr>
        <dsp:cNvPr id="0" name=""/>
        <dsp:cNvSpPr/>
      </dsp:nvSpPr>
      <dsp:spPr>
        <a:xfrm>
          <a:off x="0" y="78461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mn-lt"/>
            </a:rPr>
            <a:t>Voz: convertir voz en texto y viceversa</a:t>
          </a:r>
        </a:p>
      </dsp:txBody>
      <dsp:txXfrm>
        <a:off x="20104" y="804721"/>
        <a:ext cx="5579515" cy="371632"/>
      </dsp:txXfrm>
    </dsp:sp>
    <dsp:sp modelId="{D440BA45-EC50-44F1-BB8D-3E33B1BF8C89}">
      <dsp:nvSpPr>
        <dsp:cNvPr id="0" name=""/>
        <dsp:cNvSpPr/>
      </dsp:nvSpPr>
      <dsp:spPr>
        <a:xfrm>
          <a:off x="0" y="124253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mn-lt"/>
            </a:rPr>
            <a:t>Lenguaje: comprender textos, traducir, analizar sentimiento</a:t>
          </a:r>
        </a:p>
      </dsp:txBody>
      <dsp:txXfrm>
        <a:off x="20104" y="1262641"/>
        <a:ext cx="5579515" cy="371632"/>
      </dsp:txXfrm>
    </dsp:sp>
    <dsp:sp modelId="{18FBEF94-E6B8-4FE0-BB12-4AD99BDEA9DA}">
      <dsp:nvSpPr>
        <dsp:cNvPr id="0" name=""/>
        <dsp:cNvSpPr/>
      </dsp:nvSpPr>
      <dsp:spPr>
        <a:xfrm>
          <a:off x="0" y="170045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Conocimiento: </a:t>
          </a:r>
          <a:r>
            <a:rPr lang="es-ES" sz="1600" kern="1200" dirty="0" err="1"/>
            <a:t>QnA</a:t>
          </a:r>
          <a:r>
            <a:rPr lang="es-ES" sz="1600" kern="1200" dirty="0"/>
            <a:t> </a:t>
          </a:r>
          <a:r>
            <a:rPr lang="es-ES" sz="1600" kern="1200" dirty="0" err="1"/>
            <a:t>Maker</a:t>
          </a:r>
          <a:endParaRPr lang="es-ES" sz="1600" kern="1200" dirty="0"/>
        </a:p>
      </dsp:txBody>
      <dsp:txXfrm>
        <a:off x="20104" y="1720561"/>
        <a:ext cx="5579515" cy="371632"/>
      </dsp:txXfrm>
    </dsp:sp>
    <dsp:sp modelId="{1729DABA-8848-4B1B-A1FC-CA6E16F441F3}">
      <dsp:nvSpPr>
        <dsp:cNvPr id="0" name=""/>
        <dsp:cNvSpPr/>
      </dsp:nvSpPr>
      <dsp:spPr>
        <a:xfrm>
          <a:off x="0" y="215837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Búsqueda: buscar entidades, imágenes y más</a:t>
          </a:r>
        </a:p>
      </dsp:txBody>
      <dsp:txXfrm>
        <a:off x="20104" y="2178481"/>
        <a:ext cx="5579515" cy="371632"/>
      </dsp:txXfrm>
    </dsp:sp>
    <dsp:sp modelId="{F4B96D67-996E-405A-A284-D009927FF938}">
      <dsp:nvSpPr>
        <dsp:cNvPr id="0" name=""/>
        <dsp:cNvSpPr/>
      </dsp:nvSpPr>
      <dsp:spPr>
        <a:xfrm>
          <a:off x="0" y="2616297"/>
          <a:ext cx="5619723" cy="41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Desde </a:t>
          </a:r>
          <a:r>
            <a:rPr lang="es-ES" sz="1600" b="1" kern="1200" dirty="0"/>
            <a:t>1€</a:t>
          </a:r>
          <a:r>
            <a:rPr lang="es-ES" sz="1600" kern="1200" dirty="0"/>
            <a:t>/1000 transacciones</a:t>
          </a:r>
        </a:p>
      </dsp:txBody>
      <dsp:txXfrm>
        <a:off x="20104" y="2636401"/>
        <a:ext cx="5579515" cy="3716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8816-A069-448D-B9E6-9F0E568F617C}">
      <dsp:nvSpPr>
        <dsp:cNvPr id="0" name=""/>
        <dsp:cNvSpPr/>
      </dsp:nvSpPr>
      <dsp:spPr>
        <a:xfrm>
          <a:off x="0" y="64909"/>
          <a:ext cx="5619723" cy="767373"/>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Base de datos NoSQL escalable y distribuido</a:t>
          </a:r>
        </a:p>
      </dsp:txBody>
      <dsp:txXfrm>
        <a:off x="37460" y="102369"/>
        <a:ext cx="5544803" cy="692453"/>
      </dsp:txXfrm>
    </dsp:sp>
    <dsp:sp modelId="{9ACB8805-49D5-4F23-97F0-382FF5D4F805}">
      <dsp:nvSpPr>
        <dsp:cNvPr id="0" name=""/>
        <dsp:cNvSpPr/>
      </dsp:nvSpPr>
      <dsp:spPr>
        <a:xfrm>
          <a:off x="0" y="884123"/>
          <a:ext cx="5619723" cy="767373"/>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err="1">
              <a:latin typeface="+mn-lt"/>
            </a:rPr>
            <a:t>Multi-modelo</a:t>
          </a:r>
          <a:r>
            <a:rPr lang="es-ES" sz="1800" kern="1200" dirty="0">
              <a:latin typeface="+mn-lt"/>
            </a:rPr>
            <a:t> (compatible con Mongo, </a:t>
          </a:r>
          <a:r>
            <a:rPr lang="es-ES" sz="1800" kern="1200" dirty="0" err="1">
              <a:latin typeface="+mn-lt"/>
            </a:rPr>
            <a:t>Cassandra</a:t>
          </a:r>
          <a:r>
            <a:rPr lang="es-ES" sz="1800" kern="1200" dirty="0">
              <a:latin typeface="+mn-lt"/>
            </a:rPr>
            <a:t>, SQL y </a:t>
          </a:r>
          <a:r>
            <a:rPr lang="es-ES" sz="1800" kern="1200" dirty="0" err="1">
              <a:latin typeface="+mn-lt"/>
            </a:rPr>
            <a:t>Gremlin</a:t>
          </a:r>
          <a:r>
            <a:rPr lang="es-ES" sz="1800" kern="1200" dirty="0">
              <a:latin typeface="+mn-lt"/>
            </a:rPr>
            <a:t>)</a:t>
          </a:r>
        </a:p>
      </dsp:txBody>
      <dsp:txXfrm>
        <a:off x="37460" y="921583"/>
        <a:ext cx="5544803" cy="692453"/>
      </dsp:txXfrm>
    </dsp:sp>
    <dsp:sp modelId="{D440BA45-EC50-44F1-BB8D-3E33B1BF8C89}">
      <dsp:nvSpPr>
        <dsp:cNvPr id="0" name=""/>
        <dsp:cNvSpPr/>
      </dsp:nvSpPr>
      <dsp:spPr>
        <a:xfrm>
          <a:off x="0" y="1703337"/>
          <a:ext cx="5619723" cy="767373"/>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mn-lt"/>
            </a:rPr>
            <a:t>Change </a:t>
          </a:r>
          <a:r>
            <a:rPr lang="es-ES" sz="1800" kern="1200" dirty="0" err="1">
              <a:latin typeface="+mn-lt"/>
            </a:rPr>
            <a:t>feed</a:t>
          </a:r>
          <a:r>
            <a:rPr lang="es-ES" sz="1800" kern="1200" dirty="0">
              <a:latin typeface="+mn-lt"/>
            </a:rPr>
            <a:t> para detectar cambios fácilmente</a:t>
          </a:r>
        </a:p>
      </dsp:txBody>
      <dsp:txXfrm>
        <a:off x="37460" y="1740797"/>
        <a:ext cx="5544803" cy="692453"/>
      </dsp:txXfrm>
    </dsp:sp>
    <dsp:sp modelId="{E2F8B0B6-327A-46D6-9462-DECE951D4D8C}">
      <dsp:nvSpPr>
        <dsp:cNvPr id="0" name=""/>
        <dsp:cNvSpPr/>
      </dsp:nvSpPr>
      <dsp:spPr>
        <a:xfrm>
          <a:off x="0" y="2522550"/>
          <a:ext cx="5619723" cy="767373"/>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t>20€</a:t>
          </a:r>
          <a:r>
            <a:rPr lang="es-ES" sz="1800" kern="1200" dirty="0"/>
            <a:t>/mes para 1 GB de datos</a:t>
          </a:r>
        </a:p>
      </dsp:txBody>
      <dsp:txXfrm>
        <a:off x="37460" y="2560010"/>
        <a:ext cx="5544803" cy="6924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11/8/2018 5:38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11/8/2018 5:37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10"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jpeg"/><Relationship Id="rId4" Type="http://schemas.openxmlformats.org/officeDocument/2006/relationships/image" Target="../media/image34.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twitter.com/annalmunim" TargetMode="External"/><Relationship Id="rId7"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mailto:adiaz@encamina.co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sz="3200" dirty="0"/>
              <a:t>Global Office 365 Bootcamp – </a:t>
            </a:r>
            <a:br>
              <a:rPr lang="en-US" sz="3200" dirty="0"/>
            </a:br>
            <a:r>
              <a:rPr lang="en-US" sz="3200" dirty="0"/>
              <a:t>Barcelona, Spain</a:t>
            </a:r>
            <a:br>
              <a:rPr lang="en-US" sz="3200" dirty="0"/>
            </a:br>
            <a:br>
              <a:rPr lang="en-US" dirty="0"/>
            </a:br>
            <a:r>
              <a:rPr lang="en-US" dirty="0"/>
              <a:t>AZURE y OFFICE 365 MEJORES JUNTOS</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8527440" cy="730183"/>
          </a:xfrm>
        </p:spPr>
        <p:txBody>
          <a:bodyPr/>
          <a:lstStyle/>
          <a:p>
            <a:endParaRPr lang="en-US" dirty="0"/>
          </a:p>
          <a:p>
            <a:r>
              <a:rPr lang="en-US" dirty="0"/>
              <a:t>Robert Bermejo</a:t>
            </a:r>
          </a:p>
          <a:p>
            <a:r>
              <a:rPr lang="es-ES" dirty="0"/>
              <a:t>L</a:t>
            </a:r>
            <a:r>
              <a:rPr lang="en-US" dirty="0" err="1"/>
              <a:t>ars</a:t>
            </a:r>
            <a:r>
              <a:rPr lang="en-US" dirty="0"/>
              <a:t> Lynch</a:t>
            </a:r>
          </a:p>
          <a:p>
            <a:endParaRPr lang="en-US" dirty="0"/>
          </a:p>
        </p:txBody>
      </p:sp>
      <p:pic>
        <p:nvPicPr>
          <p:cNvPr id="2050" name="Picture 2" descr="Resultado de imagen de tokiota">
            <a:extLst>
              <a:ext uri="{FF2B5EF4-FFF2-40B4-BE49-F238E27FC236}">
                <a16:creationId xmlns:a16="http://schemas.microsoft.com/office/drawing/2014/main" id="{827900BF-8DAF-4476-BF91-4DF0AEF89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32" y="5560945"/>
            <a:ext cx="23812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F62FDB1A-EF5F-43AF-B3FF-FE28D8B88D47}"/>
              </a:ext>
            </a:extLst>
          </p:cNvPr>
          <p:cNvSpPr/>
          <p:nvPr/>
        </p:nvSpPr>
        <p:spPr>
          <a:xfrm>
            <a:off x="360362" y="4941453"/>
            <a:ext cx="11933238" cy="830997"/>
          </a:xfrm>
          <a:prstGeom prst="rect">
            <a:avLst/>
          </a:prstGeom>
        </p:spPr>
        <p:txBody>
          <a:bodyPr wrap="square">
            <a:spAutoFit/>
          </a:bodyPr>
          <a:lstStyle/>
          <a:p>
            <a:r>
              <a:rPr lang="es-ES" sz="2400" b="1" dirty="0">
                <a:solidFill>
                  <a:schemeClr val="accent1"/>
                </a:solidFill>
              </a:rPr>
              <a:t>https://github.com/CompartiMOSS/Global-Office-365-Developer-Bootcamp-BCN-18/tree/master/Azure</a:t>
            </a:r>
          </a:p>
        </p:txBody>
      </p:sp>
      <p:pic>
        <p:nvPicPr>
          <p:cNvPr id="7" name="Imagen 6">
            <a:extLst>
              <a:ext uri="{FF2B5EF4-FFF2-40B4-BE49-F238E27FC236}">
                <a16:creationId xmlns:a16="http://schemas.microsoft.com/office/drawing/2014/main" id="{0591A127-3F57-49E9-883F-47AB8C407548}"/>
              </a:ext>
            </a:extLst>
          </p:cNvPr>
          <p:cNvPicPr>
            <a:picLocks noChangeAspect="1"/>
          </p:cNvPicPr>
          <p:nvPr/>
        </p:nvPicPr>
        <p:blipFill>
          <a:blip r:embed="rId4"/>
          <a:stretch>
            <a:fillRect/>
          </a:stretch>
        </p:blipFill>
        <p:spPr>
          <a:xfrm>
            <a:off x="3873618" y="596457"/>
            <a:ext cx="780290" cy="780290"/>
          </a:xfrm>
          <a:prstGeom prst="rect">
            <a:avLst/>
          </a:prstGeom>
        </p:spPr>
      </p:pic>
      <p:pic>
        <p:nvPicPr>
          <p:cNvPr id="8" name="Imagen 7">
            <a:extLst>
              <a:ext uri="{FF2B5EF4-FFF2-40B4-BE49-F238E27FC236}">
                <a16:creationId xmlns:a16="http://schemas.microsoft.com/office/drawing/2014/main" id="{D6BB11E7-F12D-4527-A100-67C319D0936C}"/>
              </a:ext>
            </a:extLst>
          </p:cNvPr>
          <p:cNvPicPr>
            <a:picLocks noChangeAspect="1"/>
          </p:cNvPicPr>
          <p:nvPr/>
        </p:nvPicPr>
        <p:blipFill>
          <a:blip r:embed="rId5"/>
          <a:stretch>
            <a:fillRect/>
          </a:stretch>
        </p:blipFill>
        <p:spPr>
          <a:xfrm>
            <a:off x="4966886" y="635593"/>
            <a:ext cx="780290" cy="780290"/>
          </a:xfrm>
          <a:prstGeom prst="rect">
            <a:avLst/>
          </a:prstGeom>
        </p:spPr>
      </p:pic>
      <p:pic>
        <p:nvPicPr>
          <p:cNvPr id="9" name="Imagen 8">
            <a:extLst>
              <a:ext uri="{FF2B5EF4-FFF2-40B4-BE49-F238E27FC236}">
                <a16:creationId xmlns:a16="http://schemas.microsoft.com/office/drawing/2014/main" id="{DCFE2F06-28DC-44E1-A898-979BAD81BB4E}"/>
              </a:ext>
            </a:extLst>
          </p:cNvPr>
          <p:cNvPicPr>
            <a:picLocks noChangeAspect="1"/>
          </p:cNvPicPr>
          <p:nvPr/>
        </p:nvPicPr>
        <p:blipFill>
          <a:blip r:embed="rId6"/>
          <a:stretch>
            <a:fillRect/>
          </a:stretch>
        </p:blipFill>
        <p:spPr>
          <a:xfrm>
            <a:off x="8520869" y="717326"/>
            <a:ext cx="780290" cy="780290"/>
          </a:xfrm>
          <a:prstGeom prst="rect">
            <a:avLst/>
          </a:prstGeom>
        </p:spPr>
      </p:pic>
      <p:pic>
        <p:nvPicPr>
          <p:cNvPr id="10" name="Imagen 9">
            <a:extLst>
              <a:ext uri="{FF2B5EF4-FFF2-40B4-BE49-F238E27FC236}">
                <a16:creationId xmlns:a16="http://schemas.microsoft.com/office/drawing/2014/main" id="{D4E7D4A3-CB3C-4EC3-B41B-01BB66C12FA6}"/>
              </a:ext>
            </a:extLst>
          </p:cNvPr>
          <p:cNvPicPr>
            <a:picLocks noChangeAspect="1"/>
          </p:cNvPicPr>
          <p:nvPr/>
        </p:nvPicPr>
        <p:blipFill>
          <a:blip r:embed="rId7"/>
          <a:stretch>
            <a:fillRect/>
          </a:stretch>
        </p:blipFill>
        <p:spPr>
          <a:xfrm>
            <a:off x="6149300" y="635593"/>
            <a:ext cx="780290" cy="780290"/>
          </a:xfrm>
          <a:prstGeom prst="rect">
            <a:avLst/>
          </a:prstGeom>
        </p:spPr>
      </p:pic>
      <p:pic>
        <p:nvPicPr>
          <p:cNvPr id="11" name="Picture 4" descr="Resultado de imagen de cosmos db">
            <a:extLst>
              <a:ext uri="{FF2B5EF4-FFF2-40B4-BE49-F238E27FC236}">
                <a16:creationId xmlns:a16="http://schemas.microsoft.com/office/drawing/2014/main" id="{B193D5D2-2B15-4482-B2BA-5685D43CFC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6314" y="596457"/>
            <a:ext cx="1591252" cy="83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54227E0E-AFA3-4A94-8E34-350B58694A3A}"/>
              </a:ext>
            </a:extLst>
          </p:cNvPr>
          <p:cNvPicPr>
            <a:picLocks noChangeAspect="1"/>
          </p:cNvPicPr>
          <p:nvPr/>
        </p:nvPicPr>
        <p:blipFill>
          <a:blip r:embed="rId9"/>
          <a:stretch>
            <a:fillRect/>
          </a:stretch>
        </p:blipFill>
        <p:spPr>
          <a:xfrm>
            <a:off x="2830660" y="596457"/>
            <a:ext cx="780290" cy="780290"/>
          </a:xfrm>
          <a:prstGeom prst="rect">
            <a:avLst/>
          </a:prstGeom>
        </p:spPr>
      </p:pic>
      <p:pic>
        <p:nvPicPr>
          <p:cNvPr id="5" name="Picture 4">
            <a:extLst>
              <a:ext uri="{FF2B5EF4-FFF2-40B4-BE49-F238E27FC236}">
                <a16:creationId xmlns:a16="http://schemas.microsoft.com/office/drawing/2014/main" id="{BCBC3D0C-0D17-4D78-B7A3-F69F4BABC5C4}"/>
              </a:ext>
            </a:extLst>
          </p:cNvPr>
          <p:cNvPicPr>
            <a:picLocks noChangeAspect="1"/>
          </p:cNvPicPr>
          <p:nvPr/>
        </p:nvPicPr>
        <p:blipFill>
          <a:blip r:embed="rId10"/>
          <a:stretch>
            <a:fillRect/>
          </a:stretch>
        </p:blipFill>
        <p:spPr>
          <a:xfrm>
            <a:off x="8972727" y="1687323"/>
            <a:ext cx="2998672" cy="2998672"/>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
            <a:extLst>
              <a:ext uri="{FF2B5EF4-FFF2-40B4-BE49-F238E27FC236}">
                <a16:creationId xmlns:a16="http://schemas.microsoft.com/office/drawing/2014/main" id="{4F3B8A01-A715-4AF4-91E7-E590D163390B}"/>
              </a:ext>
            </a:extLst>
          </p:cNvPr>
          <p:cNvSpPr txBox="1">
            <a:spLocks/>
          </p:cNvSpPr>
          <p:nvPr/>
        </p:nvSpPr>
        <p:spPr>
          <a:xfrm>
            <a:off x="1341442" y="3297294"/>
            <a:ext cx="3760236"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Lars Lynch</a:t>
            </a:r>
          </a:p>
        </p:txBody>
      </p:sp>
      <p:sp>
        <p:nvSpPr>
          <p:cNvPr id="20" name="Text Placeholder 4">
            <a:extLst>
              <a:ext uri="{FF2B5EF4-FFF2-40B4-BE49-F238E27FC236}">
                <a16:creationId xmlns:a16="http://schemas.microsoft.com/office/drawing/2014/main" id="{42FB6BF4-3761-465F-93E6-05635D12941C}"/>
              </a:ext>
            </a:extLst>
          </p:cNvPr>
          <p:cNvSpPr txBox="1">
            <a:spLocks/>
          </p:cNvSpPr>
          <p:nvPr/>
        </p:nvSpPr>
        <p:spPr>
          <a:xfrm>
            <a:off x="1107428" y="4001920"/>
            <a:ext cx="5709107" cy="1127080"/>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dirty="0"/>
              <a:t>Technical Lead at TOKIOTA</a:t>
            </a:r>
          </a:p>
          <a:p>
            <a:pPr marL="0" indent="0">
              <a:buNone/>
            </a:pPr>
            <a:r>
              <a:rPr lang="en-US" sz="1631" dirty="0">
                <a:solidFill>
                  <a:schemeClr val="tx1"/>
                </a:solidFill>
                <a:cs typeface="Segoe UI Light" panose="020B0502040204020203" pitchFamily="34" charset="0"/>
                <a:hlinkClick r:id="rId3">
                  <a:extLst>
                    <a:ext uri="{A12FA001-AC4F-418D-AE19-62706E023703}">
                      <ahyp:hlinkClr xmlns:ahyp="http://schemas.microsoft.com/office/drawing/2018/hyperlinkcolor" val="tx"/>
                    </a:ext>
                  </a:extLst>
                </a:hlinkClick>
              </a:rPr>
              <a:t> </a:t>
            </a:r>
            <a:endParaRPr lang="en-US" sz="1631" dirty="0">
              <a:solidFill>
                <a:schemeClr val="tx1"/>
              </a:solidFill>
              <a:cs typeface="Segoe UI Light" panose="020B0502040204020203" pitchFamily="34" charset="0"/>
            </a:endParaRPr>
          </a:p>
          <a:p>
            <a:pPr marL="339620" lvl="1" indent="0">
              <a:buNone/>
            </a:pPr>
            <a:endParaRPr lang="en-US" sz="1451" dirty="0">
              <a:latin typeface="Segoe UI Light" panose="020B0502040204020203" pitchFamily="34" charset="0"/>
              <a:cs typeface="Segoe UI Light" panose="020B0502040204020203" pitchFamily="34" charset="0"/>
            </a:endParaRPr>
          </a:p>
        </p:txBody>
      </p:sp>
      <p:sp>
        <p:nvSpPr>
          <p:cNvPr id="22" name="Subtitle 1">
            <a:extLst>
              <a:ext uri="{FF2B5EF4-FFF2-40B4-BE49-F238E27FC236}">
                <a16:creationId xmlns:a16="http://schemas.microsoft.com/office/drawing/2014/main" id="{8CF5C17A-EF75-4382-9ADE-D8D34CEE82DF}"/>
              </a:ext>
            </a:extLst>
          </p:cNvPr>
          <p:cNvSpPr txBox="1">
            <a:spLocks/>
          </p:cNvSpPr>
          <p:nvPr/>
        </p:nvSpPr>
        <p:spPr>
          <a:xfrm>
            <a:off x="6871221" y="3252568"/>
            <a:ext cx="3759630" cy="659322"/>
          </a:xfrm>
          <a:prstGeom prst="rect">
            <a:avLst/>
          </a:prstGeom>
        </p:spPr>
        <p:txBody>
          <a:bodyPr vert="horz" lIns="90290" tIns="45145" rIns="90290" bIns="45145"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3200" b="1" spc="-99" dirty="0">
                <a:solidFill>
                  <a:schemeClr val="tx1">
                    <a:alpha val="99000"/>
                  </a:schemeClr>
                </a:solidFill>
                <a:latin typeface="Segoe UI Light" pitchFamily="34" charset="0"/>
              </a:rPr>
              <a:t>Robert Bermejo</a:t>
            </a:r>
          </a:p>
        </p:txBody>
      </p:sp>
      <p:sp>
        <p:nvSpPr>
          <p:cNvPr id="23" name="Text Placeholder 4">
            <a:extLst>
              <a:ext uri="{FF2B5EF4-FFF2-40B4-BE49-F238E27FC236}">
                <a16:creationId xmlns:a16="http://schemas.microsoft.com/office/drawing/2014/main" id="{AD939279-4902-457C-B97B-9F97B858780E}"/>
              </a:ext>
            </a:extLst>
          </p:cNvPr>
          <p:cNvSpPr txBox="1">
            <a:spLocks/>
          </p:cNvSpPr>
          <p:nvPr/>
        </p:nvSpPr>
        <p:spPr>
          <a:xfrm>
            <a:off x="6871221" y="3980876"/>
            <a:ext cx="4567474" cy="2171314"/>
          </a:xfrm>
          <a:prstGeom prst="rect">
            <a:avLst/>
          </a:prstGeom>
        </p:spPr>
        <p:txBody>
          <a:bodyPr vert="horz" lIns="90290" tIns="45145" rIns="90290" bIns="45145"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spc="-99" dirty="0">
                <a:solidFill>
                  <a:schemeClr val="tx1">
                    <a:alpha val="99000"/>
                  </a:schemeClr>
                </a:solidFill>
                <a:latin typeface="Segoe UI Light" pitchFamily="34" charset="0"/>
              </a:rPr>
              <a:t>Cloud Architect at </a:t>
            </a:r>
            <a:r>
              <a:rPr lang="en-US" sz="2538" spc="-99" dirty="0" err="1">
                <a:solidFill>
                  <a:schemeClr val="tx1">
                    <a:alpha val="99000"/>
                  </a:schemeClr>
                </a:solidFill>
                <a:latin typeface="Segoe UI Light" pitchFamily="34" charset="0"/>
              </a:rPr>
              <a:t>Tokiota</a:t>
            </a:r>
            <a:endParaRPr lang="en-US" sz="2538" spc="-99" dirty="0">
              <a:solidFill>
                <a:schemeClr val="tx1">
                  <a:alpha val="99000"/>
                </a:schemeClr>
              </a:solidFill>
              <a:latin typeface="Segoe UI Light" pitchFamily="34" charset="0"/>
            </a:endParaRPr>
          </a:p>
          <a:p>
            <a:r>
              <a:rPr lang="en-US" sz="2538" spc="-99" dirty="0">
                <a:solidFill>
                  <a:schemeClr val="tx1">
                    <a:alpha val="99000"/>
                  </a:schemeClr>
                </a:solidFill>
                <a:latin typeface="Segoe UI Light" pitchFamily="34" charset="0"/>
              </a:rPr>
              <a:t>MVP Azure</a:t>
            </a:r>
          </a:p>
          <a:p>
            <a:pPr marL="0" lvl="1" indent="0">
              <a:spcBef>
                <a:spcPts val="1000"/>
              </a:spcBef>
              <a:buNone/>
            </a:pPr>
            <a:r>
              <a:rPr lang="en-US" sz="1631" dirty="0">
                <a:latin typeface="Segoe UI Light" panose="020B0502040204020203" pitchFamily="34" charset="0"/>
                <a:cs typeface="Segoe UI Light" panose="020B0502040204020203" pitchFamily="34" charset="0"/>
              </a:rPr>
              <a:t>      @</a:t>
            </a:r>
            <a:r>
              <a:rPr lang="en-US" sz="1631" dirty="0" err="1">
                <a:latin typeface="Segoe UI Light" panose="020B0502040204020203" pitchFamily="34" charset="0"/>
                <a:cs typeface="Segoe UI Light" panose="020B0502040204020203" pitchFamily="34" charset="0"/>
              </a:rPr>
              <a:t>robertbemejo</a:t>
            </a:r>
            <a:r>
              <a:rPr lang="en-US" sz="1088" dirty="0">
                <a:latin typeface="Segoe UI Light" panose="020B0502040204020203" pitchFamily="34" charset="0"/>
                <a:cs typeface="Segoe UI Light" panose="020B0502040204020203" pitchFamily="34" charset="0"/>
              </a:rPr>
              <a:t>	</a:t>
            </a:r>
          </a:p>
          <a:p>
            <a:pPr marL="339620" lvl="1" indent="0">
              <a:buNone/>
            </a:pPr>
            <a:endParaRPr lang="en-US" sz="1088" dirty="0">
              <a:latin typeface="Segoe UI Light" panose="020B0502040204020203" pitchFamily="34" charset="0"/>
              <a:cs typeface="Segoe UI Light" panose="020B0502040204020203" pitchFamily="34" charset="0"/>
              <a:hlinkClick r:id="rId4"/>
            </a:endParaRPr>
          </a:p>
          <a:p>
            <a:endParaRPr lang="en-US" sz="2538" dirty="0"/>
          </a:p>
          <a:p>
            <a:endParaRPr lang="en-US" sz="1451" dirty="0"/>
          </a:p>
        </p:txBody>
      </p:sp>
      <p:pic>
        <p:nvPicPr>
          <p:cNvPr id="25" name="Imagen 14">
            <a:extLst>
              <a:ext uri="{FF2B5EF4-FFF2-40B4-BE49-F238E27FC236}">
                <a16:creationId xmlns:a16="http://schemas.microsoft.com/office/drawing/2014/main" id="{9E08FA10-B2D4-4F5A-A3EF-5BC2D06655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5740" y="4963102"/>
            <a:ext cx="468028" cy="365551"/>
          </a:xfrm>
          <a:prstGeom prst="rect">
            <a:avLst/>
          </a:prstGeom>
        </p:spPr>
      </p:pic>
      <p:pic>
        <p:nvPicPr>
          <p:cNvPr id="26" name="Picture 2" descr="http://4.bp.blogspot.com/-OUfCsUCY3B4/VGgJCYMcsGI/AAAAAAAAIuQ/dyBpOE8ZilM/s230/mvp_logo.png">
            <a:extLst>
              <a:ext uri="{FF2B5EF4-FFF2-40B4-BE49-F238E27FC236}">
                <a16:creationId xmlns:a16="http://schemas.microsoft.com/office/drawing/2014/main" id="{738C0497-12C0-4121-B79E-02E9168AF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5121" y="4402012"/>
            <a:ext cx="1321581" cy="5851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0DD1ED1-244E-44BB-9779-103DF0DBF517}"/>
              </a:ext>
            </a:extLst>
          </p:cNvPr>
          <p:cNvPicPr>
            <a:picLocks noChangeAspect="1"/>
          </p:cNvPicPr>
          <p:nvPr/>
        </p:nvPicPr>
        <p:blipFill>
          <a:blip r:embed="rId7"/>
          <a:stretch>
            <a:fillRect/>
          </a:stretch>
        </p:blipFill>
        <p:spPr>
          <a:xfrm rot="566835">
            <a:off x="7839254" y="1429976"/>
            <a:ext cx="1457465" cy="16095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9" name="Subtitle 1">
            <a:extLst>
              <a:ext uri="{FF2B5EF4-FFF2-40B4-BE49-F238E27FC236}">
                <a16:creationId xmlns:a16="http://schemas.microsoft.com/office/drawing/2014/main" id="{276513B3-C405-4686-B0CF-37A02CBB05BF}"/>
              </a:ext>
            </a:extLst>
          </p:cNvPr>
          <p:cNvSpPr txBox="1">
            <a:spLocks/>
          </p:cNvSpPr>
          <p:nvPr/>
        </p:nvSpPr>
        <p:spPr>
          <a:xfrm>
            <a:off x="242866" y="84394"/>
            <a:ext cx="8528271"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solidFill>
                  <a:schemeClr val="bg1">
                    <a:lumMod val="10000"/>
                    <a:alpha val="99000"/>
                  </a:schemeClr>
                </a:solidFill>
              </a:rPr>
              <a:t>ABOUT</a:t>
            </a:r>
            <a:r>
              <a:rPr lang="es-ES" dirty="0">
                <a:solidFill>
                  <a:schemeClr val="accent6">
                    <a:alpha val="99000"/>
                  </a:schemeClr>
                </a:solidFill>
              </a:rPr>
              <a:t> </a:t>
            </a:r>
            <a:r>
              <a:rPr lang="es-ES" dirty="0">
                <a:solidFill>
                  <a:schemeClr val="bg1">
                    <a:lumMod val="10000"/>
                    <a:alpha val="99000"/>
                  </a:schemeClr>
                </a:solidFill>
              </a:rPr>
              <a:t>US</a:t>
            </a:r>
          </a:p>
        </p:txBody>
      </p:sp>
      <p:pic>
        <p:nvPicPr>
          <p:cNvPr id="3074" name="Picture 2" descr="Resultado de imagen de lars lynch">
            <a:extLst>
              <a:ext uri="{FF2B5EF4-FFF2-40B4-BE49-F238E27FC236}">
                <a16:creationId xmlns:a16="http://schemas.microsoft.com/office/drawing/2014/main" id="{571E8683-1255-4F37-B9B3-B65FA18DA5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36130">
            <a:off x="2130413" y="1288825"/>
            <a:ext cx="1774254" cy="17742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2137021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2505469700"/>
              </p:ext>
            </p:extLst>
          </p:nvPr>
        </p:nvGraphicFramePr>
        <p:xfrm>
          <a:off x="5820910" y="1855119"/>
          <a:ext cx="5619723" cy="335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 name="Marcador de contenido 12">
            <a:extLst>
              <a:ext uri="{FF2B5EF4-FFF2-40B4-BE49-F238E27FC236}">
                <a16:creationId xmlns:a16="http://schemas.microsoft.com/office/drawing/2014/main" id="{AC7480BE-D2F9-4833-B82F-5E0EC047E2C8}"/>
              </a:ext>
            </a:extLst>
          </p:cNvPr>
          <p:cNvPicPr>
            <a:picLocks noChangeAspect="1"/>
          </p:cNvPicPr>
          <p:nvPr/>
        </p:nvPicPr>
        <p:blipFill>
          <a:blip r:embed="rId7"/>
          <a:stretch>
            <a:fillRect/>
          </a:stretch>
        </p:blipFill>
        <p:spPr>
          <a:xfrm>
            <a:off x="1399258" y="2855103"/>
            <a:ext cx="2752725" cy="998240"/>
          </a:xfrm>
          <a:prstGeom prst="rect">
            <a:avLst/>
          </a:prstGeom>
        </p:spPr>
      </p:pic>
    </p:spTree>
    <p:extLst>
      <p:ext uri="{BB962C8B-B14F-4D97-AF65-F5344CB8AC3E}">
        <p14:creationId xmlns:p14="http://schemas.microsoft.com/office/powerpoint/2010/main" val="28985099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1997388403"/>
              </p:ext>
            </p:extLst>
          </p:nvPr>
        </p:nvGraphicFramePr>
        <p:xfrm>
          <a:off x="5820910" y="1855119"/>
          <a:ext cx="5619723" cy="335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texto 3">
            <a:extLst>
              <a:ext uri="{FF2B5EF4-FFF2-40B4-BE49-F238E27FC236}">
                <a16:creationId xmlns:a16="http://schemas.microsoft.com/office/drawing/2014/main" id="{DF6D763E-27CA-4508-BD6D-635F471D684B}"/>
              </a:ext>
            </a:extLst>
          </p:cNvPr>
          <p:cNvSpPr txBox="1">
            <a:spLocks/>
          </p:cNvSpPr>
          <p:nvPr/>
        </p:nvSpPr>
        <p:spPr>
          <a:xfrm>
            <a:off x="815748" y="4509930"/>
            <a:ext cx="3690937" cy="24282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sz="2400" dirty="0"/>
              <a:t>Azure Active </a:t>
            </a:r>
            <a:r>
              <a:rPr lang="es-ES" sz="2400" dirty="0" err="1"/>
              <a:t>Directory</a:t>
            </a:r>
            <a:endParaRPr lang="es-ES" sz="2400" dirty="0"/>
          </a:p>
        </p:txBody>
      </p:sp>
      <p:pic>
        <p:nvPicPr>
          <p:cNvPr id="6" name="Marcador de contenido 14" descr="Imagen que contiene objeto&#10;&#10;Descripción generada automáticamente">
            <a:extLst>
              <a:ext uri="{FF2B5EF4-FFF2-40B4-BE49-F238E27FC236}">
                <a16:creationId xmlns:a16="http://schemas.microsoft.com/office/drawing/2014/main" id="{37704D70-CC20-4906-BF02-C650D0CCAA3D}"/>
              </a:ext>
            </a:extLst>
          </p:cNvPr>
          <p:cNvPicPr>
            <a:picLocks noChangeAspect="1"/>
          </p:cNvPicPr>
          <p:nvPr/>
        </p:nvPicPr>
        <p:blipFill>
          <a:blip r:embed="rId7"/>
          <a:stretch>
            <a:fillRect/>
          </a:stretch>
        </p:blipFill>
        <p:spPr>
          <a:xfrm>
            <a:off x="1218746" y="2445110"/>
            <a:ext cx="2752725" cy="1445180"/>
          </a:xfrm>
          <a:prstGeom prst="rect">
            <a:avLst/>
          </a:prstGeom>
        </p:spPr>
      </p:pic>
    </p:spTree>
    <p:extLst>
      <p:ext uri="{BB962C8B-B14F-4D97-AF65-F5344CB8AC3E}">
        <p14:creationId xmlns:p14="http://schemas.microsoft.com/office/powerpoint/2010/main" val="481431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793052951"/>
              </p:ext>
            </p:extLst>
          </p:nvPr>
        </p:nvGraphicFramePr>
        <p:xfrm>
          <a:off x="5820910" y="1855119"/>
          <a:ext cx="5619723" cy="335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texto 4">
            <a:extLst>
              <a:ext uri="{FF2B5EF4-FFF2-40B4-BE49-F238E27FC236}">
                <a16:creationId xmlns:a16="http://schemas.microsoft.com/office/drawing/2014/main" id="{BD971C52-831B-4F8A-8683-25BBE70E4FC9}"/>
              </a:ext>
            </a:extLst>
          </p:cNvPr>
          <p:cNvSpPr txBox="1">
            <a:spLocks/>
          </p:cNvSpPr>
          <p:nvPr/>
        </p:nvSpPr>
        <p:spPr>
          <a:xfrm>
            <a:off x="996635" y="4451866"/>
            <a:ext cx="3690937" cy="24282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sz="2400" dirty="0"/>
              <a:t>Azure </a:t>
            </a:r>
            <a:r>
              <a:rPr lang="es-ES" sz="2400" dirty="0" err="1"/>
              <a:t>Logic</a:t>
            </a:r>
            <a:r>
              <a:rPr lang="es-ES" sz="2400" dirty="0"/>
              <a:t> Apps</a:t>
            </a:r>
          </a:p>
        </p:txBody>
      </p:sp>
      <p:pic>
        <p:nvPicPr>
          <p:cNvPr id="8" name="Marcador de contenido 16">
            <a:extLst>
              <a:ext uri="{FF2B5EF4-FFF2-40B4-BE49-F238E27FC236}">
                <a16:creationId xmlns:a16="http://schemas.microsoft.com/office/drawing/2014/main" id="{2078C1F8-4573-4164-BBBB-2789A824A433}"/>
              </a:ext>
            </a:extLst>
          </p:cNvPr>
          <p:cNvPicPr>
            <a:picLocks noChangeAspect="1"/>
          </p:cNvPicPr>
          <p:nvPr/>
        </p:nvPicPr>
        <p:blipFill>
          <a:blip r:embed="rId7"/>
          <a:stretch>
            <a:fillRect/>
          </a:stretch>
        </p:blipFill>
        <p:spPr>
          <a:xfrm>
            <a:off x="1465742" y="2511093"/>
            <a:ext cx="2752725" cy="1445180"/>
          </a:xfrm>
          <a:prstGeom prst="rect">
            <a:avLst/>
          </a:prstGeom>
        </p:spPr>
      </p:pic>
    </p:spTree>
    <p:extLst>
      <p:ext uri="{BB962C8B-B14F-4D97-AF65-F5344CB8AC3E}">
        <p14:creationId xmlns:p14="http://schemas.microsoft.com/office/powerpoint/2010/main" val="1600177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504620424"/>
              </p:ext>
            </p:extLst>
          </p:nvPr>
        </p:nvGraphicFramePr>
        <p:xfrm>
          <a:off x="1003681" y="1940178"/>
          <a:ext cx="6304431" cy="3744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upo 2">
            <a:extLst>
              <a:ext uri="{FF2B5EF4-FFF2-40B4-BE49-F238E27FC236}">
                <a16:creationId xmlns:a16="http://schemas.microsoft.com/office/drawing/2014/main" id="{0ECB7A8A-D0D0-4602-B1A1-EA6CBB7730A3}"/>
              </a:ext>
            </a:extLst>
          </p:cNvPr>
          <p:cNvGrpSpPr/>
          <p:nvPr/>
        </p:nvGrpSpPr>
        <p:grpSpPr>
          <a:xfrm>
            <a:off x="7517937" y="2579977"/>
            <a:ext cx="3690937" cy="2183597"/>
            <a:chOff x="996635" y="2511092"/>
            <a:chExt cx="3690937" cy="2183597"/>
          </a:xfrm>
        </p:grpSpPr>
        <p:sp>
          <p:nvSpPr>
            <p:cNvPr id="7" name="Marcador de texto 4">
              <a:extLst>
                <a:ext uri="{FF2B5EF4-FFF2-40B4-BE49-F238E27FC236}">
                  <a16:creationId xmlns:a16="http://schemas.microsoft.com/office/drawing/2014/main" id="{BD971C52-831B-4F8A-8683-25BBE70E4FC9}"/>
                </a:ext>
              </a:extLst>
            </p:cNvPr>
            <p:cNvSpPr txBox="1">
              <a:spLocks/>
            </p:cNvSpPr>
            <p:nvPr/>
          </p:nvSpPr>
          <p:spPr>
            <a:xfrm>
              <a:off x="996635" y="4451866"/>
              <a:ext cx="3690937" cy="24282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sz="2400" dirty="0"/>
                <a:t>Azure Web App</a:t>
              </a:r>
            </a:p>
          </p:txBody>
        </p:sp>
        <p:pic>
          <p:nvPicPr>
            <p:cNvPr id="10" name="Marcador de contenido 13" descr="Imagen que contiene gráficos vectoriales&#10;&#10;Descripción generada automáticamente">
              <a:extLst>
                <a:ext uri="{FF2B5EF4-FFF2-40B4-BE49-F238E27FC236}">
                  <a16:creationId xmlns:a16="http://schemas.microsoft.com/office/drawing/2014/main" id="{F625F37D-08EB-4FC2-B26C-65ECCB2FF6C9}"/>
                </a:ext>
              </a:extLst>
            </p:cNvPr>
            <p:cNvPicPr>
              <a:picLocks noChangeAspect="1"/>
            </p:cNvPicPr>
            <p:nvPr/>
          </p:nvPicPr>
          <p:blipFill>
            <a:blip r:embed="rId7"/>
            <a:stretch>
              <a:fillRect/>
            </a:stretch>
          </p:blipFill>
          <p:spPr>
            <a:xfrm>
              <a:off x="1982058" y="2511092"/>
              <a:ext cx="1562127" cy="1562127"/>
            </a:xfrm>
            <a:prstGeom prst="rect">
              <a:avLst/>
            </a:prstGeom>
          </p:spPr>
        </p:pic>
      </p:grpSp>
    </p:spTree>
    <p:extLst>
      <p:ext uri="{BB962C8B-B14F-4D97-AF65-F5344CB8AC3E}">
        <p14:creationId xmlns:p14="http://schemas.microsoft.com/office/powerpoint/2010/main" val="1508710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1308457752"/>
              </p:ext>
            </p:extLst>
          </p:nvPr>
        </p:nvGraphicFramePr>
        <p:xfrm>
          <a:off x="1003681" y="1940179"/>
          <a:ext cx="5619723" cy="335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texto 4">
            <a:extLst>
              <a:ext uri="{FF2B5EF4-FFF2-40B4-BE49-F238E27FC236}">
                <a16:creationId xmlns:a16="http://schemas.microsoft.com/office/drawing/2014/main" id="{BD971C52-831B-4F8A-8683-25BBE70E4FC9}"/>
              </a:ext>
            </a:extLst>
          </p:cNvPr>
          <p:cNvSpPr txBox="1">
            <a:spLocks/>
          </p:cNvSpPr>
          <p:nvPr/>
        </p:nvSpPr>
        <p:spPr>
          <a:xfrm>
            <a:off x="7517937" y="4520751"/>
            <a:ext cx="3690937" cy="24282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sz="2400" dirty="0"/>
              <a:t>Azure </a:t>
            </a:r>
            <a:r>
              <a:rPr lang="es-ES" sz="2400" dirty="0" err="1"/>
              <a:t>Cognitive</a:t>
            </a:r>
            <a:r>
              <a:rPr lang="es-ES" sz="2400" dirty="0"/>
              <a:t> </a:t>
            </a:r>
            <a:r>
              <a:rPr lang="es-ES" sz="2400" dirty="0" err="1"/>
              <a:t>Services</a:t>
            </a:r>
            <a:endParaRPr lang="es-ES" sz="2400" dirty="0"/>
          </a:p>
        </p:txBody>
      </p:sp>
      <p:pic>
        <p:nvPicPr>
          <p:cNvPr id="9" name="Picture 6" descr="Image result for azure cognitive services">
            <a:extLst>
              <a:ext uri="{FF2B5EF4-FFF2-40B4-BE49-F238E27FC236}">
                <a16:creationId xmlns:a16="http://schemas.microsoft.com/office/drawing/2014/main" id="{624333F9-AC24-4A73-9ADB-305542D246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4444" r="96889">
                        <a14:foregroundMark x1="50222" y1="33333" x2="49778" y2="32000"/>
                        <a14:foregroundMark x1="81778" y1="48444" x2="81778" y2="49333"/>
                        <a14:foregroundMark x1="90222" y1="41778" x2="97333" y2="63556"/>
                        <a14:foregroundMark x1="97333" y1="63556" x2="88889" y2="43556"/>
                        <a14:foregroundMark x1="48444" y1="55111" x2="48889" y2="57778"/>
                        <a14:foregroundMark x1="20000" y1="53333" x2="19111" y2="56444"/>
                        <a14:foregroundMark x1="29333" y1="75556" x2="12000" y2="60444"/>
                        <a14:foregroundMark x1="12000" y1="60444" x2="26222" y2="73333"/>
                        <a14:foregroundMark x1="8000" y1="43556" x2="4444" y2="65778"/>
                        <a14:foregroundMark x1="4444" y1="65778" x2="8000"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8303827" y="228821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221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err="1"/>
              <a:t>Componentes</a:t>
            </a:r>
            <a:endParaRPr lang="es-ES" dirty="0"/>
          </a:p>
        </p:txBody>
      </p:sp>
      <p:graphicFrame>
        <p:nvGraphicFramePr>
          <p:cNvPr id="34" name="Diagrama 33">
            <a:extLst>
              <a:ext uri="{FF2B5EF4-FFF2-40B4-BE49-F238E27FC236}">
                <a16:creationId xmlns:a16="http://schemas.microsoft.com/office/drawing/2014/main" id="{39EB092D-871F-4DBF-822A-4C08A3601820}"/>
              </a:ext>
            </a:extLst>
          </p:cNvPr>
          <p:cNvGraphicFramePr/>
          <p:nvPr>
            <p:extLst>
              <p:ext uri="{D42A27DB-BD31-4B8C-83A1-F6EECF244321}">
                <p14:modId xmlns:p14="http://schemas.microsoft.com/office/powerpoint/2010/main" val="3248844482"/>
              </p:ext>
            </p:extLst>
          </p:nvPr>
        </p:nvGraphicFramePr>
        <p:xfrm>
          <a:off x="1003681" y="1940179"/>
          <a:ext cx="5619723" cy="335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texto 4">
            <a:extLst>
              <a:ext uri="{FF2B5EF4-FFF2-40B4-BE49-F238E27FC236}">
                <a16:creationId xmlns:a16="http://schemas.microsoft.com/office/drawing/2014/main" id="{BD971C52-831B-4F8A-8683-25BBE70E4FC9}"/>
              </a:ext>
            </a:extLst>
          </p:cNvPr>
          <p:cNvSpPr txBox="1">
            <a:spLocks/>
          </p:cNvSpPr>
          <p:nvPr/>
        </p:nvSpPr>
        <p:spPr>
          <a:xfrm>
            <a:off x="7517937" y="4520751"/>
            <a:ext cx="3690937" cy="24282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sz="2400" dirty="0"/>
              <a:t>Azure Cosmos DB</a:t>
            </a:r>
          </a:p>
        </p:txBody>
      </p:sp>
      <p:sp>
        <p:nvSpPr>
          <p:cNvPr id="8" name="Marcador de texto 4">
            <a:extLst>
              <a:ext uri="{FF2B5EF4-FFF2-40B4-BE49-F238E27FC236}">
                <a16:creationId xmlns:a16="http://schemas.microsoft.com/office/drawing/2014/main" id="{2055558A-DA21-4A9F-949C-003F5E095C36}"/>
              </a:ext>
            </a:extLst>
          </p:cNvPr>
          <p:cNvSpPr txBox="1">
            <a:spLocks/>
          </p:cNvSpPr>
          <p:nvPr/>
        </p:nvSpPr>
        <p:spPr>
          <a:xfrm>
            <a:off x="5613807" y="4841726"/>
            <a:ext cx="3690937"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s-ES" dirty="0"/>
          </a:p>
        </p:txBody>
      </p:sp>
      <p:pic>
        <p:nvPicPr>
          <p:cNvPr id="9" name="Marcador de contenido 15" descr="Imagen que contiene gráficos vectoriales&#10;&#10;Descripción generada automáticamente">
            <a:extLst>
              <a:ext uri="{FF2B5EF4-FFF2-40B4-BE49-F238E27FC236}">
                <a16:creationId xmlns:a16="http://schemas.microsoft.com/office/drawing/2014/main" id="{BF872257-1C47-49AE-BFB8-0A67F8380DCA}"/>
              </a:ext>
            </a:extLst>
          </p:cNvPr>
          <p:cNvPicPr>
            <a:picLocks noChangeAspect="1"/>
          </p:cNvPicPr>
          <p:nvPr/>
        </p:nvPicPr>
        <p:blipFill>
          <a:blip r:embed="rId7"/>
          <a:stretch>
            <a:fillRect/>
          </a:stretch>
        </p:blipFill>
        <p:spPr>
          <a:xfrm>
            <a:off x="7503993" y="2248821"/>
            <a:ext cx="3601501" cy="1890787"/>
          </a:xfrm>
          <a:prstGeom prst="rect">
            <a:avLst/>
          </a:prstGeom>
        </p:spPr>
      </p:pic>
    </p:spTree>
    <p:extLst>
      <p:ext uri="{BB962C8B-B14F-4D97-AF65-F5344CB8AC3E}">
        <p14:creationId xmlns:p14="http://schemas.microsoft.com/office/powerpoint/2010/main" val="647213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a:xfrm>
            <a:off x="307823" y="278816"/>
            <a:ext cx="4146190" cy="527429"/>
          </a:xfrm>
        </p:spPr>
        <p:txBody>
          <a:bodyPr/>
          <a:lstStyle/>
          <a:p>
            <a:r>
              <a:rPr lang="en-US" dirty="0"/>
              <a:t>Hands on Lab</a:t>
            </a:r>
            <a:endParaRPr lang="es-ES" dirty="0"/>
          </a:p>
        </p:txBody>
      </p:sp>
      <p:pic>
        <p:nvPicPr>
          <p:cNvPr id="8" name="Picture 7">
            <a:extLst>
              <a:ext uri="{FF2B5EF4-FFF2-40B4-BE49-F238E27FC236}">
                <a16:creationId xmlns:a16="http://schemas.microsoft.com/office/drawing/2014/main" id="{12D40DAC-287A-42D7-B6E3-24FB0950285A}"/>
              </a:ext>
            </a:extLst>
          </p:cNvPr>
          <p:cNvPicPr>
            <a:picLocks noChangeAspect="1"/>
          </p:cNvPicPr>
          <p:nvPr/>
        </p:nvPicPr>
        <p:blipFill>
          <a:blip r:embed="rId2"/>
          <a:stretch>
            <a:fillRect/>
          </a:stretch>
        </p:blipFill>
        <p:spPr>
          <a:xfrm>
            <a:off x="5943784" y="1247919"/>
            <a:ext cx="6143939" cy="4806959"/>
          </a:xfrm>
          <a:prstGeom prst="rect">
            <a:avLst/>
          </a:prstGeom>
        </p:spPr>
      </p:pic>
      <p:pic>
        <p:nvPicPr>
          <p:cNvPr id="9" name="Picture 8">
            <a:extLst>
              <a:ext uri="{FF2B5EF4-FFF2-40B4-BE49-F238E27FC236}">
                <a16:creationId xmlns:a16="http://schemas.microsoft.com/office/drawing/2014/main" id="{2BF2CAE8-F877-4825-9715-11DC124A9C57}"/>
              </a:ext>
            </a:extLst>
          </p:cNvPr>
          <p:cNvPicPr>
            <a:picLocks noChangeAspect="1"/>
          </p:cNvPicPr>
          <p:nvPr/>
        </p:nvPicPr>
        <p:blipFill>
          <a:blip r:embed="rId3"/>
          <a:stretch>
            <a:fillRect/>
          </a:stretch>
        </p:blipFill>
        <p:spPr>
          <a:xfrm>
            <a:off x="506068" y="1278796"/>
            <a:ext cx="4921338" cy="4768760"/>
          </a:xfrm>
          <a:prstGeom prst="rect">
            <a:avLst/>
          </a:prstGeom>
        </p:spPr>
      </p:pic>
    </p:spTree>
    <p:extLst>
      <p:ext uri="{BB962C8B-B14F-4D97-AF65-F5344CB8AC3E}">
        <p14:creationId xmlns:p14="http://schemas.microsoft.com/office/powerpoint/2010/main" val="271727544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0f32b589-041a-4b5d-9ecb-546b576e7a4a"/>
    <ds:schemaRef ds:uri="http://schemas.openxmlformats.org/package/2006/metadata/core-properties"/>
    <ds:schemaRef ds:uri="http://schemas.microsoft.com/sharepoint/v3/fields"/>
    <ds:schemaRef ds:uri="http://purl.org/dc/elements/1.1/"/>
    <ds:schemaRef ds:uri="http://schemas.microsoft.com/office/infopath/2007/PartnerControls"/>
    <ds:schemaRef ds:uri="http://purl.org/dc/dcmitype/"/>
    <ds:schemaRef ds:uri="7550fb09-e1e4-49f9-8257-ac8f082c86d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templates</Template>
  <TotalTime>4276</TotalTime>
  <Words>558</Words>
  <Application>Microsoft Office PowerPoint</Application>
  <PresentationFormat>Personalizado</PresentationFormat>
  <Paragraphs>73</Paragraphs>
  <Slides>11</Slides>
  <Notes>4</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1</vt:i4>
      </vt:variant>
      <vt:variant>
        <vt:lpstr>Títulos de diapositiva</vt:lpstr>
      </vt:variant>
      <vt:variant>
        <vt:i4>11</vt:i4>
      </vt:variant>
    </vt:vector>
  </HeadingPairs>
  <TitlesOfParts>
    <vt:vector size="20"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Barcelona, Spain  AZURE y OFFICE 365 MEJORES JUNTOS</vt:lpstr>
      <vt:lpstr>Presentación de PowerPoint</vt:lpstr>
      <vt:lpstr>Componentes</vt:lpstr>
      <vt:lpstr>Componentes</vt:lpstr>
      <vt:lpstr>Componentes</vt:lpstr>
      <vt:lpstr>Componentes</vt:lpstr>
      <vt:lpstr>Componentes</vt:lpstr>
      <vt:lpstr>Componentes</vt:lpstr>
      <vt:lpstr>Hands on Lab</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Lars Lynch</cp:lastModifiedBy>
  <cp:revision>74</cp:revision>
  <dcterms:created xsi:type="dcterms:W3CDTF">2017-07-18T18:43:36Z</dcterms:created>
  <dcterms:modified xsi:type="dcterms:W3CDTF">2018-11-08T22:39:50Z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